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96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852A3-B65D-4031-9E79-DA405758ACB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82699C1-A806-4F48-B6A3-C0B06ACD5150}">
      <dgm:prSet phldrT="[Texto]"/>
      <dgm:spPr>
        <a:solidFill>
          <a:schemeClr val="accent4"/>
        </a:solidFill>
      </dgm:spPr>
      <dgm:t>
        <a:bodyPr/>
        <a:lstStyle/>
        <a:p>
          <a:r>
            <a:rPr lang="es-ES" b="1" dirty="0" smtClean="0"/>
            <a:t>Sistemas de nombres planos</a:t>
          </a:r>
          <a:endParaRPr lang="es-ES" dirty="0"/>
        </a:p>
      </dgm:t>
    </dgm:pt>
    <dgm:pt modelId="{FFC0DC39-2F9A-43A2-A3CB-08BF6046FFEA}" type="parTrans" cxnId="{B51AA569-35BA-4E06-BBA8-80E46C6B4598}">
      <dgm:prSet/>
      <dgm:spPr/>
      <dgm:t>
        <a:bodyPr/>
        <a:lstStyle/>
        <a:p>
          <a:endParaRPr lang="es-ES"/>
        </a:p>
      </dgm:t>
    </dgm:pt>
    <dgm:pt modelId="{FF6EBEB4-9AA1-427C-B2AE-185F7E3B27CE}" type="sibTrans" cxnId="{B51AA569-35BA-4E06-BBA8-80E46C6B4598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s-ES"/>
        </a:p>
      </dgm:t>
    </dgm:pt>
    <dgm:pt modelId="{76E58D07-D0BE-457E-8218-B0D0FC308489}">
      <dgm:prSet phldrT="[Texto]"/>
      <dgm:spPr>
        <a:solidFill>
          <a:schemeClr val="accent4"/>
        </a:solidFill>
      </dgm:spPr>
      <dgm:t>
        <a:bodyPr/>
        <a:lstStyle/>
        <a:p>
          <a:r>
            <a:rPr lang="es-ES" b="1" dirty="0" smtClean="0"/>
            <a:t>Sistemas de nombres jerárquicos</a:t>
          </a:r>
          <a:endParaRPr lang="es-ES" b="1" dirty="0"/>
        </a:p>
      </dgm:t>
    </dgm:pt>
    <dgm:pt modelId="{721D3C46-D0DD-47A7-9CA8-F96C2E096D6D}" type="sibTrans" cxnId="{214F3551-45C5-46BE-BDA1-40F0CFF5B91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F92589D0-98B7-4E3C-8C99-53119955F641}" type="parTrans" cxnId="{214F3551-45C5-46BE-BDA1-40F0CFF5B912}">
      <dgm:prSet/>
      <dgm:spPr/>
      <dgm:t>
        <a:bodyPr/>
        <a:lstStyle/>
        <a:p>
          <a:endParaRPr lang="es-ES"/>
        </a:p>
      </dgm:t>
    </dgm:pt>
    <dgm:pt modelId="{3C22E4F5-88FE-42F3-88E6-FB74EA8DC3DD}" type="pres">
      <dgm:prSet presAssocID="{F7D852A3-B65D-4031-9E79-DA405758ACB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AB63304-63D6-42D8-B3B1-FF6909BDD375}" type="pres">
      <dgm:prSet presAssocID="{782699C1-A806-4F48-B6A3-C0B06ACD5150}" presName="composite" presStyleCnt="0"/>
      <dgm:spPr/>
    </dgm:pt>
    <dgm:pt modelId="{2451852A-8BB6-4DD5-A94F-9B9A5C99F03E}" type="pres">
      <dgm:prSet presAssocID="{782699C1-A806-4F48-B6A3-C0B06ACD5150}" presName="Parent1" presStyleLbl="node1" presStyleIdx="0" presStyleCnt="4" custLinFactX="4978" custLinFactNeighborX="100000" custLinFactNeighborY="442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D1EB3E-A2D6-4155-8A6B-708C0B8E913D}" type="pres">
      <dgm:prSet presAssocID="{782699C1-A806-4F48-B6A3-C0B06ACD5150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1B435C-1313-4CE2-A132-6EE2ACA2A2E4}" type="pres">
      <dgm:prSet presAssocID="{782699C1-A806-4F48-B6A3-C0B06ACD5150}" presName="BalanceSpacing" presStyleCnt="0"/>
      <dgm:spPr/>
    </dgm:pt>
    <dgm:pt modelId="{F08FFFA8-C867-4D31-91B5-DA837CF31633}" type="pres">
      <dgm:prSet presAssocID="{782699C1-A806-4F48-B6A3-C0B06ACD5150}" presName="BalanceSpacing1" presStyleCnt="0"/>
      <dgm:spPr/>
    </dgm:pt>
    <dgm:pt modelId="{6771ED18-39C0-47A0-A283-713FBB95F3CB}" type="pres">
      <dgm:prSet presAssocID="{FF6EBEB4-9AA1-427C-B2AE-185F7E3B27CE}" presName="Accent1Text" presStyleLbl="node1" presStyleIdx="1" presStyleCnt="4" custLinFactX="8911" custLinFactNeighborX="100000" custLinFactNeighborY="3724"/>
      <dgm:spPr/>
      <dgm:t>
        <a:bodyPr/>
        <a:lstStyle/>
        <a:p>
          <a:endParaRPr lang="es-ES"/>
        </a:p>
      </dgm:t>
    </dgm:pt>
    <dgm:pt modelId="{81CCDAAD-1E8F-4109-8400-307F9A2F395E}" type="pres">
      <dgm:prSet presAssocID="{FF6EBEB4-9AA1-427C-B2AE-185F7E3B27CE}" presName="spaceBetweenRectangles" presStyleCnt="0"/>
      <dgm:spPr/>
    </dgm:pt>
    <dgm:pt modelId="{C151205F-0BBB-4FE6-865E-C50DB08CBF11}" type="pres">
      <dgm:prSet presAssocID="{76E58D07-D0BE-457E-8218-B0D0FC308489}" presName="composite" presStyleCnt="0"/>
      <dgm:spPr/>
    </dgm:pt>
    <dgm:pt modelId="{1AFF46F9-1377-44AC-BC16-0B6CC5551E79}" type="pres">
      <dgm:prSet presAssocID="{76E58D07-D0BE-457E-8218-B0D0FC308489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8129B4-F914-408B-BBD6-2652F733CFE6}" type="pres">
      <dgm:prSet presAssocID="{76E58D07-D0BE-457E-8218-B0D0FC308489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C7069D-606F-4254-A11A-FEA311D1469E}" type="pres">
      <dgm:prSet presAssocID="{76E58D07-D0BE-457E-8218-B0D0FC308489}" presName="BalanceSpacing" presStyleCnt="0"/>
      <dgm:spPr/>
    </dgm:pt>
    <dgm:pt modelId="{B0399A10-0B0E-4E6D-BB42-23F3C55920BF}" type="pres">
      <dgm:prSet presAssocID="{76E58D07-D0BE-457E-8218-B0D0FC308489}" presName="BalanceSpacing1" presStyleCnt="0"/>
      <dgm:spPr/>
    </dgm:pt>
    <dgm:pt modelId="{5BFBFEF3-F302-4AA2-BF05-780D9EEFE4B7}" type="pres">
      <dgm:prSet presAssocID="{721D3C46-D0DD-47A7-9CA8-F96C2E096D6D}" presName="Accent1Text" presStyleLbl="node1" presStyleIdx="3" presStyleCnt="4" custLinFactNeighborX="2968" custLinFactNeighborY="517"/>
      <dgm:spPr/>
      <dgm:t>
        <a:bodyPr/>
        <a:lstStyle/>
        <a:p>
          <a:endParaRPr lang="es-ES"/>
        </a:p>
      </dgm:t>
    </dgm:pt>
  </dgm:ptLst>
  <dgm:cxnLst>
    <dgm:cxn modelId="{B51AA569-35BA-4E06-BBA8-80E46C6B4598}" srcId="{F7D852A3-B65D-4031-9E79-DA405758ACBC}" destId="{782699C1-A806-4F48-B6A3-C0B06ACD5150}" srcOrd="0" destOrd="0" parTransId="{FFC0DC39-2F9A-43A2-A3CB-08BF6046FFEA}" sibTransId="{FF6EBEB4-9AA1-427C-B2AE-185F7E3B27CE}"/>
    <dgm:cxn modelId="{7405AF29-C653-4D3B-B77D-A9DDB04CF463}" type="presOf" srcId="{782699C1-A806-4F48-B6A3-C0B06ACD5150}" destId="{2451852A-8BB6-4DD5-A94F-9B9A5C99F03E}" srcOrd="0" destOrd="0" presId="urn:microsoft.com/office/officeart/2008/layout/AlternatingHexagons"/>
    <dgm:cxn modelId="{E8D18238-4925-4779-AA26-ED36F8A80EBB}" type="presOf" srcId="{721D3C46-D0DD-47A7-9CA8-F96C2E096D6D}" destId="{5BFBFEF3-F302-4AA2-BF05-780D9EEFE4B7}" srcOrd="0" destOrd="0" presId="urn:microsoft.com/office/officeart/2008/layout/AlternatingHexagons"/>
    <dgm:cxn modelId="{214F3551-45C5-46BE-BDA1-40F0CFF5B912}" srcId="{F7D852A3-B65D-4031-9E79-DA405758ACBC}" destId="{76E58D07-D0BE-457E-8218-B0D0FC308489}" srcOrd="1" destOrd="0" parTransId="{F92589D0-98B7-4E3C-8C99-53119955F641}" sibTransId="{721D3C46-D0DD-47A7-9CA8-F96C2E096D6D}"/>
    <dgm:cxn modelId="{5BC9C8E0-9E55-4195-9439-8C7CF09E0732}" type="presOf" srcId="{F7D852A3-B65D-4031-9E79-DA405758ACBC}" destId="{3C22E4F5-88FE-42F3-88E6-FB74EA8DC3DD}" srcOrd="0" destOrd="0" presId="urn:microsoft.com/office/officeart/2008/layout/AlternatingHexagons"/>
    <dgm:cxn modelId="{8F2B1E39-2E85-4C49-B3F2-AF40E9DA1D6D}" type="presOf" srcId="{FF6EBEB4-9AA1-427C-B2AE-185F7E3B27CE}" destId="{6771ED18-39C0-47A0-A283-713FBB95F3CB}" srcOrd="0" destOrd="0" presId="urn:microsoft.com/office/officeart/2008/layout/AlternatingHexagons"/>
    <dgm:cxn modelId="{79426FDA-5150-41D5-A173-11263F2EE7CA}" type="presOf" srcId="{76E58D07-D0BE-457E-8218-B0D0FC308489}" destId="{1AFF46F9-1377-44AC-BC16-0B6CC5551E79}" srcOrd="0" destOrd="0" presId="urn:microsoft.com/office/officeart/2008/layout/AlternatingHexagons"/>
    <dgm:cxn modelId="{A7829C3C-C23E-45CA-8B22-EA0ECCE82A94}" type="presParOf" srcId="{3C22E4F5-88FE-42F3-88E6-FB74EA8DC3DD}" destId="{EAB63304-63D6-42D8-B3B1-FF6909BDD375}" srcOrd="0" destOrd="0" presId="urn:microsoft.com/office/officeart/2008/layout/AlternatingHexagons"/>
    <dgm:cxn modelId="{3DC5EB26-376D-47AF-A52B-2D08377D506B}" type="presParOf" srcId="{EAB63304-63D6-42D8-B3B1-FF6909BDD375}" destId="{2451852A-8BB6-4DD5-A94F-9B9A5C99F03E}" srcOrd="0" destOrd="0" presId="urn:microsoft.com/office/officeart/2008/layout/AlternatingHexagons"/>
    <dgm:cxn modelId="{65BEB3E6-655C-40B7-8246-B978E6036B96}" type="presParOf" srcId="{EAB63304-63D6-42D8-B3B1-FF6909BDD375}" destId="{C9D1EB3E-A2D6-4155-8A6B-708C0B8E913D}" srcOrd="1" destOrd="0" presId="urn:microsoft.com/office/officeart/2008/layout/AlternatingHexagons"/>
    <dgm:cxn modelId="{3882BB7D-3CAF-424E-B39C-D6D0D6B2E750}" type="presParOf" srcId="{EAB63304-63D6-42D8-B3B1-FF6909BDD375}" destId="{6C1B435C-1313-4CE2-A132-6EE2ACA2A2E4}" srcOrd="2" destOrd="0" presId="urn:microsoft.com/office/officeart/2008/layout/AlternatingHexagons"/>
    <dgm:cxn modelId="{9EB1837B-CB78-40CB-AA2C-5D1077C91AD0}" type="presParOf" srcId="{EAB63304-63D6-42D8-B3B1-FF6909BDD375}" destId="{F08FFFA8-C867-4D31-91B5-DA837CF31633}" srcOrd="3" destOrd="0" presId="urn:microsoft.com/office/officeart/2008/layout/AlternatingHexagons"/>
    <dgm:cxn modelId="{A44DBF36-9C2D-423C-ACC9-C37C4835CAC5}" type="presParOf" srcId="{EAB63304-63D6-42D8-B3B1-FF6909BDD375}" destId="{6771ED18-39C0-47A0-A283-713FBB95F3CB}" srcOrd="4" destOrd="0" presId="urn:microsoft.com/office/officeart/2008/layout/AlternatingHexagons"/>
    <dgm:cxn modelId="{57718F51-33A9-4C61-B08F-6E1D3EC17592}" type="presParOf" srcId="{3C22E4F5-88FE-42F3-88E6-FB74EA8DC3DD}" destId="{81CCDAAD-1E8F-4109-8400-307F9A2F395E}" srcOrd="1" destOrd="0" presId="urn:microsoft.com/office/officeart/2008/layout/AlternatingHexagons"/>
    <dgm:cxn modelId="{44BAC4F0-0BF1-4DE1-8ADA-A1A73EFC102B}" type="presParOf" srcId="{3C22E4F5-88FE-42F3-88E6-FB74EA8DC3DD}" destId="{C151205F-0BBB-4FE6-865E-C50DB08CBF11}" srcOrd="2" destOrd="0" presId="urn:microsoft.com/office/officeart/2008/layout/AlternatingHexagons"/>
    <dgm:cxn modelId="{61724E67-063C-4079-B86B-CFDE84D206AE}" type="presParOf" srcId="{C151205F-0BBB-4FE6-865E-C50DB08CBF11}" destId="{1AFF46F9-1377-44AC-BC16-0B6CC5551E79}" srcOrd="0" destOrd="0" presId="urn:microsoft.com/office/officeart/2008/layout/AlternatingHexagons"/>
    <dgm:cxn modelId="{CD7A00B7-0AEC-4D32-90C4-0E5545133461}" type="presParOf" srcId="{C151205F-0BBB-4FE6-865E-C50DB08CBF11}" destId="{098129B4-F914-408B-BBD6-2652F733CFE6}" srcOrd="1" destOrd="0" presId="urn:microsoft.com/office/officeart/2008/layout/AlternatingHexagons"/>
    <dgm:cxn modelId="{694368C1-24F5-45C7-8CD3-D453991DE145}" type="presParOf" srcId="{C151205F-0BBB-4FE6-865E-C50DB08CBF11}" destId="{0EC7069D-606F-4254-A11A-FEA311D1469E}" srcOrd="2" destOrd="0" presId="urn:microsoft.com/office/officeart/2008/layout/AlternatingHexagons"/>
    <dgm:cxn modelId="{FACD52B7-73E9-4465-A5F9-95E45B188EB3}" type="presParOf" srcId="{C151205F-0BBB-4FE6-865E-C50DB08CBF11}" destId="{B0399A10-0B0E-4E6D-BB42-23F3C55920BF}" srcOrd="3" destOrd="0" presId="urn:microsoft.com/office/officeart/2008/layout/AlternatingHexagons"/>
    <dgm:cxn modelId="{8ECD252F-8EB9-4B7E-90AD-C79BCEB280A5}" type="presParOf" srcId="{C151205F-0BBB-4FE6-865E-C50DB08CBF11}" destId="{5BFBFEF3-F302-4AA2-BF05-780D9EEFE4B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82C9250-144C-4F5E-B061-9AD91253273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106ECB-5982-470D-90A5-82C2E9620BD4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3600" b="1" dirty="0" smtClean="0">
              <a:solidFill>
                <a:schemeClr val="bg1"/>
              </a:solidFill>
            </a:rPr>
            <a:t> Primario </a:t>
          </a:r>
          <a:endParaRPr lang="es-ES" sz="3600" dirty="0">
            <a:solidFill>
              <a:schemeClr val="bg1"/>
            </a:solidFill>
          </a:endParaRPr>
        </a:p>
      </dgm:t>
    </dgm:pt>
    <dgm:pt modelId="{146DCD26-D667-445C-877A-AAAC18E70F67}" type="parTrans" cxnId="{A0DC8821-6C84-445B-ADF6-4D6A628DEDAA}">
      <dgm:prSet/>
      <dgm:spPr/>
      <dgm:t>
        <a:bodyPr/>
        <a:lstStyle/>
        <a:p>
          <a:endParaRPr lang="es-ES"/>
        </a:p>
      </dgm:t>
    </dgm:pt>
    <dgm:pt modelId="{B2BF8D4A-6D1B-4FB7-B5D5-9CA04EC13173}" type="sibTrans" cxnId="{A0DC8821-6C84-445B-ADF6-4D6A628DEDAA}">
      <dgm:prSet/>
      <dgm:spPr/>
      <dgm:t>
        <a:bodyPr/>
        <a:lstStyle/>
        <a:p>
          <a:endParaRPr lang="es-ES"/>
        </a:p>
      </dgm:t>
    </dgm:pt>
    <dgm:pt modelId="{4AC27464-11EA-425B-80F5-CD7B53CC5274}">
      <dgm:prSet phldrT="[Texto]"/>
      <dgm:spPr>
        <a:solidFill>
          <a:schemeClr val="accent4">
            <a:lumMod val="75000"/>
          </a:schemeClr>
        </a:solidFill>
        <a:ln>
          <a:noFill/>
        </a:ln>
      </dgm:spPr>
      <dgm:t>
        <a:bodyPr/>
        <a:lstStyle/>
        <a:p>
          <a:r>
            <a:rPr lang="es-ES" b="0" dirty="0" smtClean="0"/>
            <a:t>S</a:t>
          </a:r>
          <a:r>
            <a:rPr lang="es-ES" dirty="0" smtClean="0"/>
            <a:t>ervidor principal (máster) de la zona.</a:t>
          </a:r>
        </a:p>
        <a:p>
          <a:r>
            <a:rPr lang="es-ES" dirty="0" smtClean="0"/>
            <a:t>Servidor en el que el administrador del DNS efectúa las operaciones</a:t>
          </a:r>
        </a:p>
        <a:p>
          <a:r>
            <a:rPr lang="es-ES" dirty="0" smtClean="0"/>
            <a:t>de alta y baja de nombres. </a:t>
          </a:r>
        </a:p>
        <a:p>
          <a:r>
            <a:rPr lang="es-ES" dirty="0" smtClean="0"/>
            <a:t>Tiene los datos originales de</a:t>
          </a:r>
        </a:p>
        <a:p>
          <a:r>
            <a:rPr lang="es-ES" dirty="0" smtClean="0"/>
            <a:t>la zona.</a:t>
          </a:r>
          <a:endParaRPr lang="es-ES" dirty="0"/>
        </a:p>
      </dgm:t>
    </dgm:pt>
    <dgm:pt modelId="{6E94FF67-4477-4711-90BC-F20816CEA9FB}" type="parTrans" cxnId="{299BAE20-7C49-439A-BB65-016830E3EB3A}">
      <dgm:prSet/>
      <dgm:spPr/>
      <dgm:t>
        <a:bodyPr/>
        <a:lstStyle/>
        <a:p>
          <a:endParaRPr lang="es-ES"/>
        </a:p>
      </dgm:t>
    </dgm:pt>
    <dgm:pt modelId="{EA69258A-72CD-47B8-B773-3055BC28D77C}" type="sibTrans" cxnId="{299BAE20-7C49-439A-BB65-016830E3EB3A}">
      <dgm:prSet/>
      <dgm:spPr/>
      <dgm:t>
        <a:bodyPr/>
        <a:lstStyle/>
        <a:p>
          <a:endParaRPr lang="es-ES"/>
        </a:p>
      </dgm:t>
    </dgm:pt>
    <dgm:pt modelId="{D4ED0789-54C9-49FA-806A-2B2BF3C54524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3600" b="1" dirty="0" smtClean="0">
              <a:solidFill>
                <a:schemeClr val="bg1"/>
              </a:solidFill>
            </a:rPr>
            <a:t>Secundario o esclavo</a:t>
          </a:r>
          <a:endParaRPr lang="es-ES" sz="3600" b="1" dirty="0">
            <a:solidFill>
              <a:schemeClr val="bg1"/>
            </a:solidFill>
          </a:endParaRPr>
        </a:p>
      </dgm:t>
    </dgm:pt>
    <dgm:pt modelId="{903E66C6-6AFB-4E6B-9052-BC8147BDD2B9}" type="parTrans" cxnId="{20EABDC7-C547-443D-96B3-B3BB143E35B0}">
      <dgm:prSet/>
      <dgm:spPr/>
      <dgm:t>
        <a:bodyPr/>
        <a:lstStyle/>
        <a:p>
          <a:endParaRPr lang="es-ES"/>
        </a:p>
      </dgm:t>
    </dgm:pt>
    <dgm:pt modelId="{C80D2869-ADF9-4F49-9DF7-7F037B78ECC1}" type="sibTrans" cxnId="{20EABDC7-C547-443D-96B3-B3BB143E35B0}">
      <dgm:prSet/>
      <dgm:spPr/>
      <dgm:t>
        <a:bodyPr/>
        <a:lstStyle/>
        <a:p>
          <a:endParaRPr lang="es-ES"/>
        </a:p>
      </dgm:t>
    </dgm:pt>
    <dgm:pt modelId="{5EE68858-ADEC-4FD4-905A-2579CAE29ADE}">
      <dgm:prSet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s-ES" dirty="0" smtClean="0"/>
            <a:t>El resto de servidores </a:t>
          </a:r>
        </a:p>
        <a:p>
          <a:r>
            <a:rPr lang="es-ES" dirty="0" smtClean="0"/>
            <a:t>de la zona.</a:t>
          </a:r>
          <a:endParaRPr lang="es-ES" dirty="0"/>
        </a:p>
      </dgm:t>
    </dgm:pt>
    <dgm:pt modelId="{3CF8E390-4CC3-46A1-ACC8-935DBA77CC12}" type="parTrans" cxnId="{96E424C6-850F-4CA3-919D-61926A91D871}">
      <dgm:prSet/>
      <dgm:spPr/>
      <dgm:t>
        <a:bodyPr/>
        <a:lstStyle/>
        <a:p>
          <a:endParaRPr lang="es-ES"/>
        </a:p>
      </dgm:t>
    </dgm:pt>
    <dgm:pt modelId="{F82C1428-AF49-43CF-AA18-2839D9D7358D}" type="sibTrans" cxnId="{96E424C6-850F-4CA3-919D-61926A91D871}">
      <dgm:prSet/>
      <dgm:spPr/>
      <dgm:t>
        <a:bodyPr/>
        <a:lstStyle/>
        <a:p>
          <a:endParaRPr lang="es-ES"/>
        </a:p>
      </dgm:t>
    </dgm:pt>
    <dgm:pt modelId="{A34E326C-467B-48FD-82C7-78A070F4C259}" type="pres">
      <dgm:prSet presAssocID="{882C9250-144C-4F5E-B061-9AD912532734}" presName="theList" presStyleCnt="0">
        <dgm:presLayoutVars>
          <dgm:dir/>
          <dgm:animLvl val="lvl"/>
          <dgm:resizeHandles val="exact"/>
        </dgm:presLayoutVars>
      </dgm:prSet>
      <dgm:spPr/>
    </dgm:pt>
    <dgm:pt modelId="{6E5812AD-D40F-48F6-B2A8-F33D32E33133}" type="pres">
      <dgm:prSet presAssocID="{51106ECB-5982-470D-90A5-82C2E9620BD4}" presName="compNode" presStyleCnt="0"/>
      <dgm:spPr/>
    </dgm:pt>
    <dgm:pt modelId="{718459D0-6496-47E3-A100-5A22EAB1F314}" type="pres">
      <dgm:prSet presAssocID="{51106ECB-5982-470D-90A5-82C2E9620BD4}" presName="aNode" presStyleLbl="bgShp" presStyleIdx="0" presStyleCnt="2"/>
      <dgm:spPr/>
      <dgm:t>
        <a:bodyPr/>
        <a:lstStyle/>
        <a:p>
          <a:endParaRPr lang="es-ES"/>
        </a:p>
      </dgm:t>
    </dgm:pt>
    <dgm:pt modelId="{C593067D-794F-496B-9BFD-F4E1992B02BA}" type="pres">
      <dgm:prSet presAssocID="{51106ECB-5982-470D-90A5-82C2E9620BD4}" presName="textNode" presStyleLbl="bgShp" presStyleIdx="0" presStyleCnt="2"/>
      <dgm:spPr/>
      <dgm:t>
        <a:bodyPr/>
        <a:lstStyle/>
        <a:p>
          <a:endParaRPr lang="es-ES"/>
        </a:p>
      </dgm:t>
    </dgm:pt>
    <dgm:pt modelId="{B938F6FD-F29D-4FED-AF3C-E8D1BEC91FD4}" type="pres">
      <dgm:prSet presAssocID="{51106ECB-5982-470D-90A5-82C2E9620BD4}" presName="compChildNode" presStyleCnt="0"/>
      <dgm:spPr/>
    </dgm:pt>
    <dgm:pt modelId="{52D8A14F-F68D-4241-BAB7-A3DC9327710A}" type="pres">
      <dgm:prSet presAssocID="{51106ECB-5982-470D-90A5-82C2E9620BD4}" presName="theInnerList" presStyleCnt="0"/>
      <dgm:spPr/>
    </dgm:pt>
    <dgm:pt modelId="{ECE4E078-28C4-4B8D-9F4D-3D17438D714A}" type="pres">
      <dgm:prSet presAssocID="{4AC27464-11EA-425B-80F5-CD7B53CC5274}" presName="childNode" presStyleLbl="node1" presStyleIdx="0" presStyleCnt="2" custScaleX="117844" custScaleY="1196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1461CA-3669-4C8A-9011-DD016892D14F}" type="pres">
      <dgm:prSet presAssocID="{51106ECB-5982-470D-90A5-82C2E9620BD4}" presName="aSpace" presStyleCnt="0"/>
      <dgm:spPr/>
    </dgm:pt>
    <dgm:pt modelId="{62CB34BD-B8E5-4934-9FA9-F08C047E2C7C}" type="pres">
      <dgm:prSet presAssocID="{D4ED0789-54C9-49FA-806A-2B2BF3C54524}" presName="compNode" presStyleCnt="0"/>
      <dgm:spPr/>
    </dgm:pt>
    <dgm:pt modelId="{60A2DD23-E8B2-493C-A4F0-C8521429B219}" type="pres">
      <dgm:prSet presAssocID="{D4ED0789-54C9-49FA-806A-2B2BF3C54524}" presName="aNode" presStyleLbl="bgShp" presStyleIdx="1" presStyleCnt="2"/>
      <dgm:spPr/>
      <dgm:t>
        <a:bodyPr/>
        <a:lstStyle/>
        <a:p>
          <a:endParaRPr lang="es-ES"/>
        </a:p>
      </dgm:t>
    </dgm:pt>
    <dgm:pt modelId="{B6349DB6-13A4-4B74-B63D-B7253A020705}" type="pres">
      <dgm:prSet presAssocID="{D4ED0789-54C9-49FA-806A-2B2BF3C54524}" presName="textNode" presStyleLbl="bgShp" presStyleIdx="1" presStyleCnt="2"/>
      <dgm:spPr/>
      <dgm:t>
        <a:bodyPr/>
        <a:lstStyle/>
        <a:p>
          <a:endParaRPr lang="es-ES"/>
        </a:p>
      </dgm:t>
    </dgm:pt>
    <dgm:pt modelId="{79FFBEC9-EA89-4C62-9CD4-F97605147B2A}" type="pres">
      <dgm:prSet presAssocID="{D4ED0789-54C9-49FA-806A-2B2BF3C54524}" presName="compChildNode" presStyleCnt="0"/>
      <dgm:spPr/>
    </dgm:pt>
    <dgm:pt modelId="{8E121299-9D14-4EFD-A548-9851547A8662}" type="pres">
      <dgm:prSet presAssocID="{D4ED0789-54C9-49FA-806A-2B2BF3C54524}" presName="theInnerList" presStyleCnt="0"/>
      <dgm:spPr/>
    </dgm:pt>
    <dgm:pt modelId="{71120956-0F27-4186-A780-307FC16CD157}" type="pres">
      <dgm:prSet presAssocID="{5EE68858-ADEC-4FD4-905A-2579CAE29ADE}" presName="childNode" presStyleLbl="node1" presStyleIdx="1" presStyleCnt="2" custScaleX="114523" custLinFactNeighborX="488" custLinFactNeighborY="47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74C3F77-7116-4D81-B43D-9324D71A824A}" type="presOf" srcId="{5EE68858-ADEC-4FD4-905A-2579CAE29ADE}" destId="{71120956-0F27-4186-A780-307FC16CD157}" srcOrd="0" destOrd="0" presId="urn:microsoft.com/office/officeart/2005/8/layout/lProcess2"/>
    <dgm:cxn modelId="{0D668ABA-86C7-4FA3-9E41-7F79534C1F0D}" type="presOf" srcId="{882C9250-144C-4F5E-B061-9AD912532734}" destId="{A34E326C-467B-48FD-82C7-78A070F4C259}" srcOrd="0" destOrd="0" presId="urn:microsoft.com/office/officeart/2005/8/layout/lProcess2"/>
    <dgm:cxn modelId="{6B195372-8242-4298-AF91-9B6073F632EE}" type="presOf" srcId="{51106ECB-5982-470D-90A5-82C2E9620BD4}" destId="{C593067D-794F-496B-9BFD-F4E1992B02BA}" srcOrd="1" destOrd="0" presId="urn:microsoft.com/office/officeart/2005/8/layout/lProcess2"/>
    <dgm:cxn modelId="{96E424C6-850F-4CA3-919D-61926A91D871}" srcId="{D4ED0789-54C9-49FA-806A-2B2BF3C54524}" destId="{5EE68858-ADEC-4FD4-905A-2579CAE29ADE}" srcOrd="0" destOrd="0" parTransId="{3CF8E390-4CC3-46A1-ACC8-935DBA77CC12}" sibTransId="{F82C1428-AF49-43CF-AA18-2839D9D7358D}"/>
    <dgm:cxn modelId="{46B1A1F3-2801-40FF-BEE3-1A831879576B}" type="presOf" srcId="{51106ECB-5982-470D-90A5-82C2E9620BD4}" destId="{718459D0-6496-47E3-A100-5A22EAB1F314}" srcOrd="0" destOrd="0" presId="urn:microsoft.com/office/officeart/2005/8/layout/lProcess2"/>
    <dgm:cxn modelId="{299BAE20-7C49-439A-BB65-016830E3EB3A}" srcId="{51106ECB-5982-470D-90A5-82C2E9620BD4}" destId="{4AC27464-11EA-425B-80F5-CD7B53CC5274}" srcOrd="0" destOrd="0" parTransId="{6E94FF67-4477-4711-90BC-F20816CEA9FB}" sibTransId="{EA69258A-72CD-47B8-B773-3055BC28D77C}"/>
    <dgm:cxn modelId="{5A01C90B-20E7-46AA-B064-3EC2A0325EC6}" type="presOf" srcId="{D4ED0789-54C9-49FA-806A-2B2BF3C54524}" destId="{B6349DB6-13A4-4B74-B63D-B7253A020705}" srcOrd="1" destOrd="0" presId="urn:microsoft.com/office/officeart/2005/8/layout/lProcess2"/>
    <dgm:cxn modelId="{20EABDC7-C547-443D-96B3-B3BB143E35B0}" srcId="{882C9250-144C-4F5E-B061-9AD912532734}" destId="{D4ED0789-54C9-49FA-806A-2B2BF3C54524}" srcOrd="1" destOrd="0" parTransId="{903E66C6-6AFB-4E6B-9052-BC8147BDD2B9}" sibTransId="{C80D2869-ADF9-4F49-9DF7-7F037B78ECC1}"/>
    <dgm:cxn modelId="{A0DC8821-6C84-445B-ADF6-4D6A628DEDAA}" srcId="{882C9250-144C-4F5E-B061-9AD912532734}" destId="{51106ECB-5982-470D-90A5-82C2E9620BD4}" srcOrd="0" destOrd="0" parTransId="{146DCD26-D667-445C-877A-AAAC18E70F67}" sibTransId="{B2BF8D4A-6D1B-4FB7-B5D5-9CA04EC13173}"/>
    <dgm:cxn modelId="{03FD446C-968A-4ABF-825E-811496FC25A1}" type="presOf" srcId="{4AC27464-11EA-425B-80F5-CD7B53CC5274}" destId="{ECE4E078-28C4-4B8D-9F4D-3D17438D714A}" srcOrd="0" destOrd="0" presId="urn:microsoft.com/office/officeart/2005/8/layout/lProcess2"/>
    <dgm:cxn modelId="{E25EC2F6-E26D-4C50-990B-3F2912EC8112}" type="presOf" srcId="{D4ED0789-54C9-49FA-806A-2B2BF3C54524}" destId="{60A2DD23-E8B2-493C-A4F0-C8521429B219}" srcOrd="0" destOrd="0" presId="urn:microsoft.com/office/officeart/2005/8/layout/lProcess2"/>
    <dgm:cxn modelId="{B5AA9131-0923-4D2D-A8BE-38795E1C215F}" type="presParOf" srcId="{A34E326C-467B-48FD-82C7-78A070F4C259}" destId="{6E5812AD-D40F-48F6-B2A8-F33D32E33133}" srcOrd="0" destOrd="0" presId="urn:microsoft.com/office/officeart/2005/8/layout/lProcess2"/>
    <dgm:cxn modelId="{E33EE8C2-19D7-40CD-94E2-0B59CA7E18B3}" type="presParOf" srcId="{6E5812AD-D40F-48F6-B2A8-F33D32E33133}" destId="{718459D0-6496-47E3-A100-5A22EAB1F314}" srcOrd="0" destOrd="0" presId="urn:microsoft.com/office/officeart/2005/8/layout/lProcess2"/>
    <dgm:cxn modelId="{1BF2BC1C-8AD2-4047-980A-2C341BA9E118}" type="presParOf" srcId="{6E5812AD-D40F-48F6-B2A8-F33D32E33133}" destId="{C593067D-794F-496B-9BFD-F4E1992B02BA}" srcOrd="1" destOrd="0" presId="urn:microsoft.com/office/officeart/2005/8/layout/lProcess2"/>
    <dgm:cxn modelId="{A247E7F6-AA47-4839-A5F7-F7B8B3746D1E}" type="presParOf" srcId="{6E5812AD-D40F-48F6-B2A8-F33D32E33133}" destId="{B938F6FD-F29D-4FED-AF3C-E8D1BEC91FD4}" srcOrd="2" destOrd="0" presId="urn:microsoft.com/office/officeart/2005/8/layout/lProcess2"/>
    <dgm:cxn modelId="{BEF4CD6B-58F5-4817-9067-862274950D68}" type="presParOf" srcId="{B938F6FD-F29D-4FED-AF3C-E8D1BEC91FD4}" destId="{52D8A14F-F68D-4241-BAB7-A3DC9327710A}" srcOrd="0" destOrd="0" presId="urn:microsoft.com/office/officeart/2005/8/layout/lProcess2"/>
    <dgm:cxn modelId="{29712963-13DC-4578-B6B7-CB15C4BFEE78}" type="presParOf" srcId="{52D8A14F-F68D-4241-BAB7-A3DC9327710A}" destId="{ECE4E078-28C4-4B8D-9F4D-3D17438D714A}" srcOrd="0" destOrd="0" presId="urn:microsoft.com/office/officeart/2005/8/layout/lProcess2"/>
    <dgm:cxn modelId="{A5F09FED-9817-4662-B2B5-BB91349F6CF4}" type="presParOf" srcId="{A34E326C-467B-48FD-82C7-78A070F4C259}" destId="{261461CA-3669-4C8A-9011-DD016892D14F}" srcOrd="1" destOrd="0" presId="urn:microsoft.com/office/officeart/2005/8/layout/lProcess2"/>
    <dgm:cxn modelId="{27A5D2E4-1FA0-4553-9900-8F12BECBB118}" type="presParOf" srcId="{A34E326C-467B-48FD-82C7-78A070F4C259}" destId="{62CB34BD-B8E5-4934-9FA9-F08C047E2C7C}" srcOrd="2" destOrd="0" presId="urn:microsoft.com/office/officeart/2005/8/layout/lProcess2"/>
    <dgm:cxn modelId="{4F153E88-842D-4167-8709-CE0FC27D5CE5}" type="presParOf" srcId="{62CB34BD-B8E5-4934-9FA9-F08C047E2C7C}" destId="{60A2DD23-E8B2-493C-A4F0-C8521429B219}" srcOrd="0" destOrd="0" presId="urn:microsoft.com/office/officeart/2005/8/layout/lProcess2"/>
    <dgm:cxn modelId="{6A1C4D91-7086-47BE-AD5F-4ED08742EC39}" type="presParOf" srcId="{62CB34BD-B8E5-4934-9FA9-F08C047E2C7C}" destId="{B6349DB6-13A4-4B74-B63D-B7253A020705}" srcOrd="1" destOrd="0" presId="urn:microsoft.com/office/officeart/2005/8/layout/lProcess2"/>
    <dgm:cxn modelId="{F6E72C8F-97D6-42B7-8F7F-CEFB173F6F3A}" type="presParOf" srcId="{62CB34BD-B8E5-4934-9FA9-F08C047E2C7C}" destId="{79FFBEC9-EA89-4C62-9CD4-F97605147B2A}" srcOrd="2" destOrd="0" presId="urn:microsoft.com/office/officeart/2005/8/layout/lProcess2"/>
    <dgm:cxn modelId="{1B2ABE64-E4EE-40BD-82BD-0B905444AD2F}" type="presParOf" srcId="{79FFBEC9-EA89-4C62-9CD4-F97605147B2A}" destId="{8E121299-9D14-4EFD-A548-9851547A8662}" srcOrd="0" destOrd="0" presId="urn:microsoft.com/office/officeart/2005/8/layout/lProcess2"/>
    <dgm:cxn modelId="{DE02C5A4-BC2B-4109-8323-613573F9B65B}" type="presParOf" srcId="{8E121299-9D14-4EFD-A548-9851547A8662}" destId="{71120956-0F27-4186-A780-307FC16CD15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82C9250-144C-4F5E-B061-9AD91253273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106ECB-5982-470D-90A5-82C2E9620BD4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3600" b="1" dirty="0" smtClean="0">
              <a:solidFill>
                <a:schemeClr val="bg1"/>
              </a:solidFill>
            </a:rPr>
            <a:t>Reenviador</a:t>
          </a:r>
          <a:endParaRPr lang="es-ES" sz="3600" dirty="0">
            <a:solidFill>
              <a:schemeClr val="bg1"/>
            </a:solidFill>
          </a:endParaRPr>
        </a:p>
      </dgm:t>
    </dgm:pt>
    <dgm:pt modelId="{146DCD26-D667-445C-877A-AAAC18E70F67}" type="parTrans" cxnId="{A0DC8821-6C84-445B-ADF6-4D6A628DEDAA}">
      <dgm:prSet/>
      <dgm:spPr/>
      <dgm:t>
        <a:bodyPr/>
        <a:lstStyle/>
        <a:p>
          <a:endParaRPr lang="es-ES"/>
        </a:p>
      </dgm:t>
    </dgm:pt>
    <dgm:pt modelId="{B2BF8D4A-6D1B-4FB7-B5D5-9CA04EC13173}" type="sibTrans" cxnId="{A0DC8821-6C84-445B-ADF6-4D6A628DEDAA}">
      <dgm:prSet/>
      <dgm:spPr/>
      <dgm:t>
        <a:bodyPr/>
        <a:lstStyle/>
        <a:p>
          <a:endParaRPr lang="es-ES"/>
        </a:p>
      </dgm:t>
    </dgm:pt>
    <dgm:pt modelId="{4AC27464-11EA-425B-80F5-CD7B53CC5274}">
      <dgm:prSet phldrT="[Texto]"/>
      <dgm:spPr>
        <a:solidFill>
          <a:schemeClr val="accent2">
            <a:lumMod val="75000"/>
          </a:schemeClr>
        </a:solidFill>
        <a:ln>
          <a:noFill/>
        </a:ln>
      </dgm:spPr>
      <dgm:t>
        <a:bodyPr/>
        <a:lstStyle/>
        <a:p>
          <a:r>
            <a:rPr lang="es-ES" i="1" dirty="0" err="1" smtClean="0"/>
            <a:t>Forwarder</a:t>
          </a:r>
          <a:r>
            <a:rPr lang="es-ES" dirty="0" smtClean="0"/>
            <a:t> en inglés.</a:t>
          </a:r>
        </a:p>
        <a:p>
          <a:r>
            <a:rPr lang="es-ES" dirty="0" smtClean="0"/>
            <a:t> Es un servidor DNS</a:t>
          </a:r>
        </a:p>
        <a:p>
          <a:r>
            <a:rPr lang="es-ES" dirty="0" smtClean="0"/>
            <a:t>que recibe las peticiones de todos los servidores DNS de mi red.</a:t>
          </a:r>
          <a:endParaRPr lang="es-ES" dirty="0"/>
        </a:p>
      </dgm:t>
    </dgm:pt>
    <dgm:pt modelId="{6E94FF67-4477-4711-90BC-F20816CEA9FB}" type="parTrans" cxnId="{299BAE20-7C49-439A-BB65-016830E3EB3A}">
      <dgm:prSet/>
      <dgm:spPr/>
      <dgm:t>
        <a:bodyPr/>
        <a:lstStyle/>
        <a:p>
          <a:endParaRPr lang="es-ES"/>
        </a:p>
      </dgm:t>
    </dgm:pt>
    <dgm:pt modelId="{EA69258A-72CD-47B8-B773-3055BC28D77C}" type="sibTrans" cxnId="{299BAE20-7C49-439A-BB65-016830E3EB3A}">
      <dgm:prSet/>
      <dgm:spPr/>
      <dgm:t>
        <a:bodyPr/>
        <a:lstStyle/>
        <a:p>
          <a:endParaRPr lang="es-ES"/>
        </a:p>
      </dgm:t>
    </dgm:pt>
    <dgm:pt modelId="{5EE68858-ADEC-4FD4-905A-2579CAE29ADE}">
      <dgm:prSet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s-ES" dirty="0" smtClean="0"/>
            <a:t>No autoritativo (ni primario ni</a:t>
          </a:r>
        </a:p>
        <a:p>
          <a:r>
            <a:rPr lang="es-ES" dirty="0" smtClean="0"/>
            <a:t>secundario) de ninguna zona en especial.</a:t>
          </a:r>
        </a:p>
        <a:p>
          <a:r>
            <a:rPr lang="es-ES" dirty="0" smtClean="0"/>
            <a:t> </a:t>
          </a:r>
        </a:p>
        <a:p>
          <a:r>
            <a:rPr lang="es-ES" dirty="0" smtClean="0"/>
            <a:t>Hará consultas pertinentes y almacenará (en su caché) como cualquier</a:t>
          </a:r>
        </a:p>
        <a:p>
          <a:r>
            <a:rPr lang="es-ES" dirty="0" smtClean="0"/>
            <a:t>Otro.</a:t>
          </a:r>
          <a:endParaRPr lang="es-ES" dirty="0"/>
        </a:p>
      </dgm:t>
    </dgm:pt>
    <dgm:pt modelId="{3CF8E390-4CC3-46A1-ACC8-935DBA77CC12}" type="parTrans" cxnId="{96E424C6-850F-4CA3-919D-61926A91D871}">
      <dgm:prSet/>
      <dgm:spPr/>
      <dgm:t>
        <a:bodyPr/>
        <a:lstStyle/>
        <a:p>
          <a:endParaRPr lang="es-ES"/>
        </a:p>
      </dgm:t>
    </dgm:pt>
    <dgm:pt modelId="{F82C1428-AF49-43CF-AA18-2839D9D7358D}" type="sibTrans" cxnId="{96E424C6-850F-4CA3-919D-61926A91D871}">
      <dgm:prSet/>
      <dgm:spPr/>
      <dgm:t>
        <a:bodyPr/>
        <a:lstStyle/>
        <a:p>
          <a:endParaRPr lang="es-ES"/>
        </a:p>
      </dgm:t>
    </dgm:pt>
    <dgm:pt modelId="{D4ED0789-54C9-49FA-806A-2B2BF3C54524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3600" b="1" dirty="0" smtClean="0">
              <a:solidFill>
                <a:schemeClr val="bg1"/>
              </a:solidFill>
            </a:rPr>
            <a:t>Caché</a:t>
          </a:r>
          <a:endParaRPr lang="es-ES" sz="3600" b="1" dirty="0">
            <a:solidFill>
              <a:schemeClr val="bg1"/>
            </a:solidFill>
          </a:endParaRPr>
        </a:p>
      </dgm:t>
    </dgm:pt>
    <dgm:pt modelId="{C80D2869-ADF9-4F49-9DF7-7F037B78ECC1}" type="sibTrans" cxnId="{20EABDC7-C547-443D-96B3-B3BB143E35B0}">
      <dgm:prSet/>
      <dgm:spPr/>
      <dgm:t>
        <a:bodyPr/>
        <a:lstStyle/>
        <a:p>
          <a:endParaRPr lang="es-ES"/>
        </a:p>
      </dgm:t>
    </dgm:pt>
    <dgm:pt modelId="{903E66C6-6AFB-4E6B-9052-BC8147BDD2B9}" type="parTrans" cxnId="{20EABDC7-C547-443D-96B3-B3BB143E35B0}">
      <dgm:prSet/>
      <dgm:spPr/>
      <dgm:t>
        <a:bodyPr/>
        <a:lstStyle/>
        <a:p>
          <a:endParaRPr lang="es-ES"/>
        </a:p>
      </dgm:t>
    </dgm:pt>
    <dgm:pt modelId="{A34E326C-467B-48FD-82C7-78A070F4C259}" type="pres">
      <dgm:prSet presAssocID="{882C9250-144C-4F5E-B061-9AD912532734}" presName="theList" presStyleCnt="0">
        <dgm:presLayoutVars>
          <dgm:dir/>
          <dgm:animLvl val="lvl"/>
          <dgm:resizeHandles val="exact"/>
        </dgm:presLayoutVars>
      </dgm:prSet>
      <dgm:spPr/>
    </dgm:pt>
    <dgm:pt modelId="{6E5812AD-D40F-48F6-B2A8-F33D32E33133}" type="pres">
      <dgm:prSet presAssocID="{51106ECB-5982-470D-90A5-82C2E9620BD4}" presName="compNode" presStyleCnt="0"/>
      <dgm:spPr/>
    </dgm:pt>
    <dgm:pt modelId="{718459D0-6496-47E3-A100-5A22EAB1F314}" type="pres">
      <dgm:prSet presAssocID="{51106ECB-5982-470D-90A5-82C2E9620BD4}" presName="aNode" presStyleLbl="bgShp" presStyleIdx="0" presStyleCnt="2"/>
      <dgm:spPr/>
      <dgm:t>
        <a:bodyPr/>
        <a:lstStyle/>
        <a:p>
          <a:endParaRPr lang="es-ES"/>
        </a:p>
      </dgm:t>
    </dgm:pt>
    <dgm:pt modelId="{C593067D-794F-496B-9BFD-F4E1992B02BA}" type="pres">
      <dgm:prSet presAssocID="{51106ECB-5982-470D-90A5-82C2E9620BD4}" presName="textNode" presStyleLbl="bgShp" presStyleIdx="0" presStyleCnt="2"/>
      <dgm:spPr/>
      <dgm:t>
        <a:bodyPr/>
        <a:lstStyle/>
        <a:p>
          <a:endParaRPr lang="es-ES"/>
        </a:p>
      </dgm:t>
    </dgm:pt>
    <dgm:pt modelId="{B938F6FD-F29D-4FED-AF3C-E8D1BEC91FD4}" type="pres">
      <dgm:prSet presAssocID="{51106ECB-5982-470D-90A5-82C2E9620BD4}" presName="compChildNode" presStyleCnt="0"/>
      <dgm:spPr/>
    </dgm:pt>
    <dgm:pt modelId="{52D8A14F-F68D-4241-BAB7-A3DC9327710A}" type="pres">
      <dgm:prSet presAssocID="{51106ECB-5982-470D-90A5-82C2E9620BD4}" presName="theInnerList" presStyleCnt="0"/>
      <dgm:spPr/>
    </dgm:pt>
    <dgm:pt modelId="{ECE4E078-28C4-4B8D-9F4D-3D17438D714A}" type="pres">
      <dgm:prSet presAssocID="{4AC27464-11EA-425B-80F5-CD7B53CC5274}" presName="childNode" presStyleLbl="node1" presStyleIdx="0" presStyleCnt="2" custScaleX="117844" custScaleY="1196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1461CA-3669-4C8A-9011-DD016892D14F}" type="pres">
      <dgm:prSet presAssocID="{51106ECB-5982-470D-90A5-82C2E9620BD4}" presName="aSpace" presStyleCnt="0"/>
      <dgm:spPr/>
    </dgm:pt>
    <dgm:pt modelId="{62CB34BD-B8E5-4934-9FA9-F08C047E2C7C}" type="pres">
      <dgm:prSet presAssocID="{D4ED0789-54C9-49FA-806A-2B2BF3C54524}" presName="compNode" presStyleCnt="0"/>
      <dgm:spPr/>
    </dgm:pt>
    <dgm:pt modelId="{60A2DD23-E8B2-493C-A4F0-C8521429B219}" type="pres">
      <dgm:prSet presAssocID="{D4ED0789-54C9-49FA-806A-2B2BF3C54524}" presName="aNode" presStyleLbl="bgShp" presStyleIdx="1" presStyleCnt="2" custLinFactNeighborX="104" custLinFactNeighborY="2617"/>
      <dgm:spPr/>
      <dgm:t>
        <a:bodyPr/>
        <a:lstStyle/>
        <a:p>
          <a:endParaRPr lang="es-ES"/>
        </a:p>
      </dgm:t>
    </dgm:pt>
    <dgm:pt modelId="{B6349DB6-13A4-4B74-B63D-B7253A020705}" type="pres">
      <dgm:prSet presAssocID="{D4ED0789-54C9-49FA-806A-2B2BF3C54524}" presName="textNode" presStyleLbl="bgShp" presStyleIdx="1" presStyleCnt="2"/>
      <dgm:spPr/>
      <dgm:t>
        <a:bodyPr/>
        <a:lstStyle/>
        <a:p>
          <a:endParaRPr lang="es-ES"/>
        </a:p>
      </dgm:t>
    </dgm:pt>
    <dgm:pt modelId="{79FFBEC9-EA89-4C62-9CD4-F97605147B2A}" type="pres">
      <dgm:prSet presAssocID="{D4ED0789-54C9-49FA-806A-2B2BF3C54524}" presName="compChildNode" presStyleCnt="0"/>
      <dgm:spPr/>
    </dgm:pt>
    <dgm:pt modelId="{8E121299-9D14-4EFD-A548-9851547A8662}" type="pres">
      <dgm:prSet presAssocID="{D4ED0789-54C9-49FA-806A-2B2BF3C54524}" presName="theInnerList" presStyleCnt="0"/>
      <dgm:spPr/>
    </dgm:pt>
    <dgm:pt modelId="{71120956-0F27-4186-A780-307FC16CD157}" type="pres">
      <dgm:prSet presAssocID="{5EE68858-ADEC-4FD4-905A-2579CAE29ADE}" presName="childNode" presStyleLbl="node1" presStyleIdx="1" presStyleCnt="2" custScaleX="117452" custScaleY="102220" custLinFactNeighborX="1463" custLinFactNeighborY="-38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016445A-9658-4492-8A08-1DA3D2EC146E}" type="presOf" srcId="{51106ECB-5982-470D-90A5-82C2E9620BD4}" destId="{C593067D-794F-496B-9BFD-F4E1992B02BA}" srcOrd="1" destOrd="0" presId="urn:microsoft.com/office/officeart/2005/8/layout/lProcess2"/>
    <dgm:cxn modelId="{B6B27E8B-4B26-47B7-BAC8-142F8179F6D1}" type="presOf" srcId="{51106ECB-5982-470D-90A5-82C2E9620BD4}" destId="{718459D0-6496-47E3-A100-5A22EAB1F314}" srcOrd="0" destOrd="0" presId="urn:microsoft.com/office/officeart/2005/8/layout/lProcess2"/>
    <dgm:cxn modelId="{9700B343-9D17-4F70-B59E-7E4483D7A635}" type="presOf" srcId="{4AC27464-11EA-425B-80F5-CD7B53CC5274}" destId="{ECE4E078-28C4-4B8D-9F4D-3D17438D714A}" srcOrd="0" destOrd="0" presId="urn:microsoft.com/office/officeart/2005/8/layout/lProcess2"/>
    <dgm:cxn modelId="{A0DC8821-6C84-445B-ADF6-4D6A628DEDAA}" srcId="{882C9250-144C-4F5E-B061-9AD912532734}" destId="{51106ECB-5982-470D-90A5-82C2E9620BD4}" srcOrd="0" destOrd="0" parTransId="{146DCD26-D667-445C-877A-AAAC18E70F67}" sibTransId="{B2BF8D4A-6D1B-4FB7-B5D5-9CA04EC13173}"/>
    <dgm:cxn modelId="{96E424C6-850F-4CA3-919D-61926A91D871}" srcId="{D4ED0789-54C9-49FA-806A-2B2BF3C54524}" destId="{5EE68858-ADEC-4FD4-905A-2579CAE29ADE}" srcOrd="0" destOrd="0" parTransId="{3CF8E390-4CC3-46A1-ACC8-935DBA77CC12}" sibTransId="{F82C1428-AF49-43CF-AA18-2839D9D7358D}"/>
    <dgm:cxn modelId="{E2716010-1025-48ED-9A6A-94F7F7E93E26}" type="presOf" srcId="{882C9250-144C-4F5E-B061-9AD912532734}" destId="{A34E326C-467B-48FD-82C7-78A070F4C259}" srcOrd="0" destOrd="0" presId="urn:microsoft.com/office/officeart/2005/8/layout/lProcess2"/>
    <dgm:cxn modelId="{9A6B0EF6-062E-4046-B9FA-DE4471274A4D}" type="presOf" srcId="{5EE68858-ADEC-4FD4-905A-2579CAE29ADE}" destId="{71120956-0F27-4186-A780-307FC16CD157}" srcOrd="0" destOrd="0" presId="urn:microsoft.com/office/officeart/2005/8/layout/lProcess2"/>
    <dgm:cxn modelId="{299BAE20-7C49-439A-BB65-016830E3EB3A}" srcId="{51106ECB-5982-470D-90A5-82C2E9620BD4}" destId="{4AC27464-11EA-425B-80F5-CD7B53CC5274}" srcOrd="0" destOrd="0" parTransId="{6E94FF67-4477-4711-90BC-F20816CEA9FB}" sibTransId="{EA69258A-72CD-47B8-B773-3055BC28D77C}"/>
    <dgm:cxn modelId="{20EABDC7-C547-443D-96B3-B3BB143E35B0}" srcId="{882C9250-144C-4F5E-B061-9AD912532734}" destId="{D4ED0789-54C9-49FA-806A-2B2BF3C54524}" srcOrd="1" destOrd="0" parTransId="{903E66C6-6AFB-4E6B-9052-BC8147BDD2B9}" sibTransId="{C80D2869-ADF9-4F49-9DF7-7F037B78ECC1}"/>
    <dgm:cxn modelId="{8764E55F-671A-4A6D-B001-680B4A7C11EB}" type="presOf" srcId="{D4ED0789-54C9-49FA-806A-2B2BF3C54524}" destId="{B6349DB6-13A4-4B74-B63D-B7253A020705}" srcOrd="1" destOrd="0" presId="urn:microsoft.com/office/officeart/2005/8/layout/lProcess2"/>
    <dgm:cxn modelId="{3B87EA06-F6AF-459F-BB2F-A9234C12F877}" type="presOf" srcId="{D4ED0789-54C9-49FA-806A-2B2BF3C54524}" destId="{60A2DD23-E8B2-493C-A4F0-C8521429B219}" srcOrd="0" destOrd="0" presId="urn:microsoft.com/office/officeart/2005/8/layout/lProcess2"/>
    <dgm:cxn modelId="{980FD46D-B7C0-4455-9058-553E6E139165}" type="presParOf" srcId="{A34E326C-467B-48FD-82C7-78A070F4C259}" destId="{6E5812AD-D40F-48F6-B2A8-F33D32E33133}" srcOrd="0" destOrd="0" presId="urn:microsoft.com/office/officeart/2005/8/layout/lProcess2"/>
    <dgm:cxn modelId="{A228F788-0C76-41F9-8BF8-3A0A86B119F3}" type="presParOf" srcId="{6E5812AD-D40F-48F6-B2A8-F33D32E33133}" destId="{718459D0-6496-47E3-A100-5A22EAB1F314}" srcOrd="0" destOrd="0" presId="urn:microsoft.com/office/officeart/2005/8/layout/lProcess2"/>
    <dgm:cxn modelId="{D3622D73-CAF3-4A20-8032-EE026BCD74AC}" type="presParOf" srcId="{6E5812AD-D40F-48F6-B2A8-F33D32E33133}" destId="{C593067D-794F-496B-9BFD-F4E1992B02BA}" srcOrd="1" destOrd="0" presId="urn:microsoft.com/office/officeart/2005/8/layout/lProcess2"/>
    <dgm:cxn modelId="{0AF4FE8E-DAD8-45DC-8E57-3C3FE1682565}" type="presParOf" srcId="{6E5812AD-D40F-48F6-B2A8-F33D32E33133}" destId="{B938F6FD-F29D-4FED-AF3C-E8D1BEC91FD4}" srcOrd="2" destOrd="0" presId="urn:microsoft.com/office/officeart/2005/8/layout/lProcess2"/>
    <dgm:cxn modelId="{C3A1F832-7F72-4456-BF5E-460E654864C4}" type="presParOf" srcId="{B938F6FD-F29D-4FED-AF3C-E8D1BEC91FD4}" destId="{52D8A14F-F68D-4241-BAB7-A3DC9327710A}" srcOrd="0" destOrd="0" presId="urn:microsoft.com/office/officeart/2005/8/layout/lProcess2"/>
    <dgm:cxn modelId="{CC86CA42-99C7-4C6E-A987-DA36106A4F33}" type="presParOf" srcId="{52D8A14F-F68D-4241-BAB7-A3DC9327710A}" destId="{ECE4E078-28C4-4B8D-9F4D-3D17438D714A}" srcOrd="0" destOrd="0" presId="urn:microsoft.com/office/officeart/2005/8/layout/lProcess2"/>
    <dgm:cxn modelId="{E9DE0CE9-1538-48CB-8B8F-246AC55ADAA9}" type="presParOf" srcId="{A34E326C-467B-48FD-82C7-78A070F4C259}" destId="{261461CA-3669-4C8A-9011-DD016892D14F}" srcOrd="1" destOrd="0" presId="urn:microsoft.com/office/officeart/2005/8/layout/lProcess2"/>
    <dgm:cxn modelId="{5FD04AF5-9EE6-4416-BEDE-3A445B7C2CE5}" type="presParOf" srcId="{A34E326C-467B-48FD-82C7-78A070F4C259}" destId="{62CB34BD-B8E5-4934-9FA9-F08C047E2C7C}" srcOrd="2" destOrd="0" presId="urn:microsoft.com/office/officeart/2005/8/layout/lProcess2"/>
    <dgm:cxn modelId="{3C900BCE-ED23-4728-AF12-C7B64F0D32C1}" type="presParOf" srcId="{62CB34BD-B8E5-4934-9FA9-F08C047E2C7C}" destId="{60A2DD23-E8B2-493C-A4F0-C8521429B219}" srcOrd="0" destOrd="0" presId="urn:microsoft.com/office/officeart/2005/8/layout/lProcess2"/>
    <dgm:cxn modelId="{4EA5D219-37B0-4CEB-9C14-103F1F88EE2E}" type="presParOf" srcId="{62CB34BD-B8E5-4934-9FA9-F08C047E2C7C}" destId="{B6349DB6-13A4-4B74-B63D-B7253A020705}" srcOrd="1" destOrd="0" presId="urn:microsoft.com/office/officeart/2005/8/layout/lProcess2"/>
    <dgm:cxn modelId="{AD641A25-CAC3-4E9F-9849-41180FAAAF12}" type="presParOf" srcId="{62CB34BD-B8E5-4934-9FA9-F08C047E2C7C}" destId="{79FFBEC9-EA89-4C62-9CD4-F97605147B2A}" srcOrd="2" destOrd="0" presId="urn:microsoft.com/office/officeart/2005/8/layout/lProcess2"/>
    <dgm:cxn modelId="{F5EC2B31-D1CC-443E-9254-58A3021491CB}" type="presParOf" srcId="{79FFBEC9-EA89-4C62-9CD4-F97605147B2A}" destId="{8E121299-9D14-4EFD-A548-9851547A8662}" srcOrd="0" destOrd="0" presId="urn:microsoft.com/office/officeart/2005/8/layout/lProcess2"/>
    <dgm:cxn modelId="{C30D3133-72D3-4218-97A5-E4C25899F793}" type="presParOf" srcId="{8E121299-9D14-4EFD-A548-9851547A8662}" destId="{71120956-0F27-4186-A780-307FC16CD15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C2102F-18F6-4C42-B036-7DE4B6F655E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1DE0C9-FB6C-4E35-828C-B2827CBF876F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Nombre de dominio</a:t>
          </a:r>
          <a:endParaRPr lang="es-ES" dirty="0"/>
        </a:p>
      </dgm:t>
    </dgm:pt>
    <dgm:pt modelId="{4F121C7F-DE67-49F0-B20F-E839234FDEC2}" type="parTrans" cxnId="{42CA3B87-1843-4582-8E4A-635A80985D80}">
      <dgm:prSet/>
      <dgm:spPr/>
      <dgm:t>
        <a:bodyPr/>
        <a:lstStyle/>
        <a:p>
          <a:endParaRPr lang="es-ES"/>
        </a:p>
      </dgm:t>
    </dgm:pt>
    <dgm:pt modelId="{FEB007AB-3A7B-4E42-B34A-4058263166A0}" type="sibTrans" cxnId="{42CA3B87-1843-4582-8E4A-635A80985D80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E93C7874-BEE6-4EDC-AE95-2BB37EDFFEC4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Clase</a:t>
          </a:r>
          <a:endParaRPr lang="es-ES" dirty="0"/>
        </a:p>
      </dgm:t>
    </dgm:pt>
    <dgm:pt modelId="{04985FE4-69A5-4951-B3CB-517514094D35}" type="parTrans" cxnId="{09918E82-10FE-4DA1-BE32-1AABD5CAF887}">
      <dgm:prSet/>
      <dgm:spPr/>
      <dgm:t>
        <a:bodyPr/>
        <a:lstStyle/>
        <a:p>
          <a:endParaRPr lang="es-ES"/>
        </a:p>
      </dgm:t>
    </dgm:pt>
    <dgm:pt modelId="{1CA1E2EE-4EAB-4AA6-9E64-A055E7C84CAF}" type="sibTrans" cxnId="{09918E82-10FE-4DA1-BE32-1AABD5CAF887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F2E99198-16F8-4D94-9958-950309BA0EE1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Tipo</a:t>
          </a:r>
          <a:endParaRPr lang="es-ES" dirty="0"/>
        </a:p>
      </dgm:t>
    </dgm:pt>
    <dgm:pt modelId="{F7E8E42E-7941-4DAC-9C3E-6E1DCEE3F215}" type="parTrans" cxnId="{502C7C0B-66AF-48E6-B9FA-564D8EFEECD8}">
      <dgm:prSet/>
      <dgm:spPr/>
      <dgm:t>
        <a:bodyPr/>
        <a:lstStyle/>
        <a:p>
          <a:endParaRPr lang="es-ES"/>
        </a:p>
      </dgm:t>
    </dgm:pt>
    <dgm:pt modelId="{4E8522B9-EAA1-4812-BF5D-E62C6EFD7BF4}" type="sibTrans" cxnId="{502C7C0B-66AF-48E6-B9FA-564D8EFEECD8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11A55E64-B040-4AF6-95EE-ADF6F63C71E0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Datos</a:t>
          </a:r>
          <a:endParaRPr lang="es-ES" dirty="0"/>
        </a:p>
      </dgm:t>
    </dgm:pt>
    <dgm:pt modelId="{4DC85750-8303-4FF0-A022-0441903838F2}" type="parTrans" cxnId="{1DAC3A98-1914-468C-A76A-D821A5EEF1E7}">
      <dgm:prSet/>
      <dgm:spPr/>
      <dgm:t>
        <a:bodyPr/>
        <a:lstStyle/>
        <a:p>
          <a:endParaRPr lang="es-ES"/>
        </a:p>
      </dgm:t>
    </dgm:pt>
    <dgm:pt modelId="{37F457B7-595E-4D3E-989C-C7CCCBC4B359}" type="sibTrans" cxnId="{1DAC3A98-1914-468C-A76A-D821A5EEF1E7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CEBCAACF-983E-40B4-B2F2-BFD3A484DA13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Valor del </a:t>
          </a:r>
          <a:r>
            <a:rPr lang="es-ES" dirty="0" err="1" smtClean="0"/>
            <a:t>TTL</a:t>
          </a:r>
          <a:endParaRPr lang="es-ES" dirty="0"/>
        </a:p>
      </dgm:t>
    </dgm:pt>
    <dgm:pt modelId="{5F044AD4-AE32-4177-A593-B5A4F8A15542}" type="sibTrans" cxnId="{418A658B-08BA-4662-8497-CCE86EBF4C5E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CC80D6EC-B6C1-4353-86DD-E562EAE0BCBB}" type="parTrans" cxnId="{418A658B-08BA-4662-8497-CCE86EBF4C5E}">
      <dgm:prSet/>
      <dgm:spPr/>
      <dgm:t>
        <a:bodyPr/>
        <a:lstStyle/>
        <a:p>
          <a:endParaRPr lang="es-ES"/>
        </a:p>
      </dgm:t>
    </dgm:pt>
    <dgm:pt modelId="{5D6D1A15-31CE-4937-9BF3-4CC0F8CBDDB5}" type="pres">
      <dgm:prSet presAssocID="{D0C2102F-18F6-4C42-B036-7DE4B6F655EE}" presName="cycle" presStyleCnt="0">
        <dgm:presLayoutVars>
          <dgm:dir/>
          <dgm:resizeHandles val="exact"/>
        </dgm:presLayoutVars>
      </dgm:prSet>
      <dgm:spPr/>
    </dgm:pt>
    <dgm:pt modelId="{A380615C-8F4E-402F-9A35-BB784179E5D3}" type="pres">
      <dgm:prSet presAssocID="{AF1DE0C9-FB6C-4E35-828C-B2827CBF876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E8CB19-EF25-4A21-9D5F-E4075504CD01}" type="pres">
      <dgm:prSet presAssocID="{FEB007AB-3A7B-4E42-B34A-4058263166A0}" presName="sibTrans" presStyleLbl="sibTrans2D1" presStyleIdx="0" presStyleCnt="5"/>
      <dgm:spPr/>
    </dgm:pt>
    <dgm:pt modelId="{A7E98B02-2BC9-480B-9E3C-2CE6E8E34FB1}" type="pres">
      <dgm:prSet presAssocID="{FEB007AB-3A7B-4E42-B34A-4058263166A0}" presName="connectorText" presStyleLbl="sibTrans2D1" presStyleIdx="0" presStyleCnt="5"/>
      <dgm:spPr/>
    </dgm:pt>
    <dgm:pt modelId="{F2D29E8E-47B0-4A47-B53B-6B48C93F1AC6}" type="pres">
      <dgm:prSet presAssocID="{E93C7874-BEE6-4EDC-AE95-2BB37EDFFEC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5AFA8A-6753-4158-BF92-486C21D82851}" type="pres">
      <dgm:prSet presAssocID="{1CA1E2EE-4EAB-4AA6-9E64-A055E7C84CAF}" presName="sibTrans" presStyleLbl="sibTrans2D1" presStyleIdx="1" presStyleCnt="5"/>
      <dgm:spPr/>
    </dgm:pt>
    <dgm:pt modelId="{3F910444-474D-462B-A7F6-B70DA41DDB88}" type="pres">
      <dgm:prSet presAssocID="{1CA1E2EE-4EAB-4AA6-9E64-A055E7C84CAF}" presName="connectorText" presStyleLbl="sibTrans2D1" presStyleIdx="1" presStyleCnt="5"/>
      <dgm:spPr/>
    </dgm:pt>
    <dgm:pt modelId="{BD3848A0-7BC5-4DA1-A684-07C80EA74086}" type="pres">
      <dgm:prSet presAssocID="{F2E99198-16F8-4D94-9958-950309BA0EE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A3F696-8C51-4C0A-B19F-6DC49CE3B295}" type="pres">
      <dgm:prSet presAssocID="{4E8522B9-EAA1-4812-BF5D-E62C6EFD7BF4}" presName="sibTrans" presStyleLbl="sibTrans2D1" presStyleIdx="2" presStyleCnt="5"/>
      <dgm:spPr/>
    </dgm:pt>
    <dgm:pt modelId="{FF5E68A8-A3F6-44B0-B98C-937061C1A35F}" type="pres">
      <dgm:prSet presAssocID="{4E8522B9-EAA1-4812-BF5D-E62C6EFD7BF4}" presName="connectorText" presStyleLbl="sibTrans2D1" presStyleIdx="2" presStyleCnt="5"/>
      <dgm:spPr/>
    </dgm:pt>
    <dgm:pt modelId="{75A59C20-68D7-44B1-BB31-4277F8C1F02A}" type="pres">
      <dgm:prSet presAssocID="{CEBCAACF-983E-40B4-B2F2-BFD3A484DA1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F34BEF-9112-4FC2-B6C2-D568038AAFF2}" type="pres">
      <dgm:prSet presAssocID="{5F044AD4-AE32-4177-A593-B5A4F8A15542}" presName="sibTrans" presStyleLbl="sibTrans2D1" presStyleIdx="3" presStyleCnt="5"/>
      <dgm:spPr/>
    </dgm:pt>
    <dgm:pt modelId="{254EAEE1-FCEE-46DB-B8B5-189CCE9B1FF4}" type="pres">
      <dgm:prSet presAssocID="{5F044AD4-AE32-4177-A593-B5A4F8A15542}" presName="connectorText" presStyleLbl="sibTrans2D1" presStyleIdx="3" presStyleCnt="5"/>
      <dgm:spPr/>
    </dgm:pt>
    <dgm:pt modelId="{9013B853-1566-4773-B927-7DE1D816E806}" type="pres">
      <dgm:prSet presAssocID="{11A55E64-B040-4AF6-95EE-ADF6F63C71E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1D1698-D8F2-47A4-9580-963FEFD3D945}" type="pres">
      <dgm:prSet presAssocID="{37F457B7-595E-4D3E-989C-C7CCCBC4B359}" presName="sibTrans" presStyleLbl="sibTrans2D1" presStyleIdx="4" presStyleCnt="5"/>
      <dgm:spPr/>
    </dgm:pt>
    <dgm:pt modelId="{C0F070DC-5EA4-47DA-91D2-8BC0EB5CFCC7}" type="pres">
      <dgm:prSet presAssocID="{37F457B7-595E-4D3E-989C-C7CCCBC4B359}" presName="connectorText" presStyleLbl="sibTrans2D1" presStyleIdx="4" presStyleCnt="5"/>
      <dgm:spPr/>
    </dgm:pt>
  </dgm:ptLst>
  <dgm:cxnLst>
    <dgm:cxn modelId="{09918E82-10FE-4DA1-BE32-1AABD5CAF887}" srcId="{D0C2102F-18F6-4C42-B036-7DE4B6F655EE}" destId="{E93C7874-BEE6-4EDC-AE95-2BB37EDFFEC4}" srcOrd="1" destOrd="0" parTransId="{04985FE4-69A5-4951-B3CB-517514094D35}" sibTransId="{1CA1E2EE-4EAB-4AA6-9E64-A055E7C84CAF}"/>
    <dgm:cxn modelId="{B5315440-6810-469D-8DB9-BBB9DE7675FC}" type="presOf" srcId="{D0C2102F-18F6-4C42-B036-7DE4B6F655EE}" destId="{5D6D1A15-31CE-4937-9BF3-4CC0F8CBDDB5}" srcOrd="0" destOrd="0" presId="urn:microsoft.com/office/officeart/2005/8/layout/cycle2"/>
    <dgm:cxn modelId="{82F95EF2-64F3-46D7-8DE7-108793872620}" type="presOf" srcId="{4E8522B9-EAA1-4812-BF5D-E62C6EFD7BF4}" destId="{D3A3F696-8C51-4C0A-B19F-6DC49CE3B295}" srcOrd="0" destOrd="0" presId="urn:microsoft.com/office/officeart/2005/8/layout/cycle2"/>
    <dgm:cxn modelId="{8B98E452-269A-473F-B5EE-5A2C752ABB89}" type="presOf" srcId="{5F044AD4-AE32-4177-A593-B5A4F8A15542}" destId="{254EAEE1-FCEE-46DB-B8B5-189CCE9B1FF4}" srcOrd="1" destOrd="0" presId="urn:microsoft.com/office/officeart/2005/8/layout/cycle2"/>
    <dgm:cxn modelId="{BC2D2FEE-4688-4025-B0D0-5B02AE2884BE}" type="presOf" srcId="{4E8522B9-EAA1-4812-BF5D-E62C6EFD7BF4}" destId="{FF5E68A8-A3F6-44B0-B98C-937061C1A35F}" srcOrd="1" destOrd="0" presId="urn:microsoft.com/office/officeart/2005/8/layout/cycle2"/>
    <dgm:cxn modelId="{418A658B-08BA-4662-8497-CCE86EBF4C5E}" srcId="{D0C2102F-18F6-4C42-B036-7DE4B6F655EE}" destId="{CEBCAACF-983E-40B4-B2F2-BFD3A484DA13}" srcOrd="3" destOrd="0" parTransId="{CC80D6EC-B6C1-4353-86DD-E562EAE0BCBB}" sibTransId="{5F044AD4-AE32-4177-A593-B5A4F8A15542}"/>
    <dgm:cxn modelId="{0085AF2E-5D65-49D1-BF38-1552FD7EECD7}" type="presOf" srcId="{37F457B7-595E-4D3E-989C-C7CCCBC4B359}" destId="{C0F070DC-5EA4-47DA-91D2-8BC0EB5CFCC7}" srcOrd="1" destOrd="0" presId="urn:microsoft.com/office/officeart/2005/8/layout/cycle2"/>
    <dgm:cxn modelId="{502C7C0B-66AF-48E6-B9FA-564D8EFEECD8}" srcId="{D0C2102F-18F6-4C42-B036-7DE4B6F655EE}" destId="{F2E99198-16F8-4D94-9958-950309BA0EE1}" srcOrd="2" destOrd="0" parTransId="{F7E8E42E-7941-4DAC-9C3E-6E1DCEE3F215}" sibTransId="{4E8522B9-EAA1-4812-BF5D-E62C6EFD7BF4}"/>
    <dgm:cxn modelId="{461129EA-07B1-42C9-921C-F4DD9B69248C}" type="presOf" srcId="{AF1DE0C9-FB6C-4E35-828C-B2827CBF876F}" destId="{A380615C-8F4E-402F-9A35-BB784179E5D3}" srcOrd="0" destOrd="0" presId="urn:microsoft.com/office/officeart/2005/8/layout/cycle2"/>
    <dgm:cxn modelId="{42CA3B87-1843-4582-8E4A-635A80985D80}" srcId="{D0C2102F-18F6-4C42-B036-7DE4B6F655EE}" destId="{AF1DE0C9-FB6C-4E35-828C-B2827CBF876F}" srcOrd="0" destOrd="0" parTransId="{4F121C7F-DE67-49F0-B20F-E839234FDEC2}" sibTransId="{FEB007AB-3A7B-4E42-B34A-4058263166A0}"/>
    <dgm:cxn modelId="{12485A0A-3CE2-4AF7-AE9F-597CCA1D3922}" type="presOf" srcId="{FEB007AB-3A7B-4E42-B34A-4058263166A0}" destId="{A7E98B02-2BC9-480B-9E3C-2CE6E8E34FB1}" srcOrd="1" destOrd="0" presId="urn:microsoft.com/office/officeart/2005/8/layout/cycle2"/>
    <dgm:cxn modelId="{C555F56A-72DA-4948-9B7E-CBD19853EAF2}" type="presOf" srcId="{E93C7874-BEE6-4EDC-AE95-2BB37EDFFEC4}" destId="{F2D29E8E-47B0-4A47-B53B-6B48C93F1AC6}" srcOrd="0" destOrd="0" presId="urn:microsoft.com/office/officeart/2005/8/layout/cycle2"/>
    <dgm:cxn modelId="{DC885391-D56C-41C6-960F-8D3FE226A2CD}" type="presOf" srcId="{F2E99198-16F8-4D94-9958-950309BA0EE1}" destId="{BD3848A0-7BC5-4DA1-A684-07C80EA74086}" srcOrd="0" destOrd="0" presId="urn:microsoft.com/office/officeart/2005/8/layout/cycle2"/>
    <dgm:cxn modelId="{1DAC3A98-1914-468C-A76A-D821A5EEF1E7}" srcId="{D0C2102F-18F6-4C42-B036-7DE4B6F655EE}" destId="{11A55E64-B040-4AF6-95EE-ADF6F63C71E0}" srcOrd="4" destOrd="0" parTransId="{4DC85750-8303-4FF0-A022-0441903838F2}" sibTransId="{37F457B7-595E-4D3E-989C-C7CCCBC4B359}"/>
    <dgm:cxn modelId="{616869B1-F68A-46B2-B79E-B8EDB1B18CA4}" type="presOf" srcId="{5F044AD4-AE32-4177-A593-B5A4F8A15542}" destId="{5FF34BEF-9112-4FC2-B6C2-D568038AAFF2}" srcOrd="0" destOrd="0" presId="urn:microsoft.com/office/officeart/2005/8/layout/cycle2"/>
    <dgm:cxn modelId="{7A91A43B-D5A0-4687-9384-2B34518053F8}" type="presOf" srcId="{FEB007AB-3A7B-4E42-B34A-4058263166A0}" destId="{B8E8CB19-EF25-4A21-9D5F-E4075504CD01}" srcOrd="0" destOrd="0" presId="urn:microsoft.com/office/officeart/2005/8/layout/cycle2"/>
    <dgm:cxn modelId="{66A43624-EA8B-4DB1-816C-94B0707F7E0D}" type="presOf" srcId="{1CA1E2EE-4EAB-4AA6-9E64-A055E7C84CAF}" destId="{2B5AFA8A-6753-4158-BF92-486C21D82851}" srcOrd="0" destOrd="0" presId="urn:microsoft.com/office/officeart/2005/8/layout/cycle2"/>
    <dgm:cxn modelId="{41AA68E2-CF47-42A0-AF18-34E1BAF4650E}" type="presOf" srcId="{CEBCAACF-983E-40B4-B2F2-BFD3A484DA13}" destId="{75A59C20-68D7-44B1-BB31-4277F8C1F02A}" srcOrd="0" destOrd="0" presId="urn:microsoft.com/office/officeart/2005/8/layout/cycle2"/>
    <dgm:cxn modelId="{ECB72AB5-1176-4489-BB0C-A583E6F510ED}" type="presOf" srcId="{1CA1E2EE-4EAB-4AA6-9E64-A055E7C84CAF}" destId="{3F910444-474D-462B-A7F6-B70DA41DDB88}" srcOrd="1" destOrd="0" presId="urn:microsoft.com/office/officeart/2005/8/layout/cycle2"/>
    <dgm:cxn modelId="{1A555194-6236-4B09-9569-BD942869D8D2}" type="presOf" srcId="{11A55E64-B040-4AF6-95EE-ADF6F63C71E0}" destId="{9013B853-1566-4773-B927-7DE1D816E806}" srcOrd="0" destOrd="0" presId="urn:microsoft.com/office/officeart/2005/8/layout/cycle2"/>
    <dgm:cxn modelId="{D32CDD7A-D4AB-4718-BD58-55BF6E7A63E9}" type="presOf" srcId="{37F457B7-595E-4D3E-989C-C7CCCBC4B359}" destId="{301D1698-D8F2-47A4-9580-963FEFD3D945}" srcOrd="0" destOrd="0" presId="urn:microsoft.com/office/officeart/2005/8/layout/cycle2"/>
    <dgm:cxn modelId="{E9DAC61A-2278-40D4-BE96-DC1BB9574E11}" type="presParOf" srcId="{5D6D1A15-31CE-4937-9BF3-4CC0F8CBDDB5}" destId="{A380615C-8F4E-402F-9A35-BB784179E5D3}" srcOrd="0" destOrd="0" presId="urn:microsoft.com/office/officeart/2005/8/layout/cycle2"/>
    <dgm:cxn modelId="{E7B4E1A6-D48D-45F6-A448-66F8F7778C1F}" type="presParOf" srcId="{5D6D1A15-31CE-4937-9BF3-4CC0F8CBDDB5}" destId="{B8E8CB19-EF25-4A21-9D5F-E4075504CD01}" srcOrd="1" destOrd="0" presId="urn:microsoft.com/office/officeart/2005/8/layout/cycle2"/>
    <dgm:cxn modelId="{C680B3C1-1423-4B89-A968-7A1ED047B49B}" type="presParOf" srcId="{B8E8CB19-EF25-4A21-9D5F-E4075504CD01}" destId="{A7E98B02-2BC9-480B-9E3C-2CE6E8E34FB1}" srcOrd="0" destOrd="0" presId="urn:microsoft.com/office/officeart/2005/8/layout/cycle2"/>
    <dgm:cxn modelId="{4B228A0F-A150-4F19-88A2-5F4C6C2FA8C3}" type="presParOf" srcId="{5D6D1A15-31CE-4937-9BF3-4CC0F8CBDDB5}" destId="{F2D29E8E-47B0-4A47-B53B-6B48C93F1AC6}" srcOrd="2" destOrd="0" presId="urn:microsoft.com/office/officeart/2005/8/layout/cycle2"/>
    <dgm:cxn modelId="{0E974386-72EC-4E9E-88AD-3D2AFE6EC5DF}" type="presParOf" srcId="{5D6D1A15-31CE-4937-9BF3-4CC0F8CBDDB5}" destId="{2B5AFA8A-6753-4158-BF92-486C21D82851}" srcOrd="3" destOrd="0" presId="urn:microsoft.com/office/officeart/2005/8/layout/cycle2"/>
    <dgm:cxn modelId="{A60164EC-EFCC-4038-BF96-702173952392}" type="presParOf" srcId="{2B5AFA8A-6753-4158-BF92-486C21D82851}" destId="{3F910444-474D-462B-A7F6-B70DA41DDB88}" srcOrd="0" destOrd="0" presId="urn:microsoft.com/office/officeart/2005/8/layout/cycle2"/>
    <dgm:cxn modelId="{5D853165-9A56-4440-9D47-BA943466EF7F}" type="presParOf" srcId="{5D6D1A15-31CE-4937-9BF3-4CC0F8CBDDB5}" destId="{BD3848A0-7BC5-4DA1-A684-07C80EA74086}" srcOrd="4" destOrd="0" presId="urn:microsoft.com/office/officeart/2005/8/layout/cycle2"/>
    <dgm:cxn modelId="{83680928-0A76-4217-B583-A23B83DA83B8}" type="presParOf" srcId="{5D6D1A15-31CE-4937-9BF3-4CC0F8CBDDB5}" destId="{D3A3F696-8C51-4C0A-B19F-6DC49CE3B295}" srcOrd="5" destOrd="0" presId="urn:microsoft.com/office/officeart/2005/8/layout/cycle2"/>
    <dgm:cxn modelId="{CAF0D9E8-4D5A-4E42-BF8A-8B9B79F01A1B}" type="presParOf" srcId="{D3A3F696-8C51-4C0A-B19F-6DC49CE3B295}" destId="{FF5E68A8-A3F6-44B0-B98C-937061C1A35F}" srcOrd="0" destOrd="0" presId="urn:microsoft.com/office/officeart/2005/8/layout/cycle2"/>
    <dgm:cxn modelId="{CA7BA976-97C3-4E7B-B633-22E186654F8C}" type="presParOf" srcId="{5D6D1A15-31CE-4937-9BF3-4CC0F8CBDDB5}" destId="{75A59C20-68D7-44B1-BB31-4277F8C1F02A}" srcOrd="6" destOrd="0" presId="urn:microsoft.com/office/officeart/2005/8/layout/cycle2"/>
    <dgm:cxn modelId="{582D8189-D37F-4A54-9196-44062652FD18}" type="presParOf" srcId="{5D6D1A15-31CE-4937-9BF3-4CC0F8CBDDB5}" destId="{5FF34BEF-9112-4FC2-B6C2-D568038AAFF2}" srcOrd="7" destOrd="0" presId="urn:microsoft.com/office/officeart/2005/8/layout/cycle2"/>
    <dgm:cxn modelId="{CB8F14D8-CE4D-4AD5-93D4-F17D5D29E435}" type="presParOf" srcId="{5FF34BEF-9112-4FC2-B6C2-D568038AAFF2}" destId="{254EAEE1-FCEE-46DB-B8B5-189CCE9B1FF4}" srcOrd="0" destOrd="0" presId="urn:microsoft.com/office/officeart/2005/8/layout/cycle2"/>
    <dgm:cxn modelId="{870ED7A1-CF56-48BB-85DB-BB8282149520}" type="presParOf" srcId="{5D6D1A15-31CE-4937-9BF3-4CC0F8CBDDB5}" destId="{9013B853-1566-4773-B927-7DE1D816E806}" srcOrd="8" destOrd="0" presId="urn:microsoft.com/office/officeart/2005/8/layout/cycle2"/>
    <dgm:cxn modelId="{AA60D431-7C78-4CDC-A8D4-98A554F7E95D}" type="presParOf" srcId="{5D6D1A15-31CE-4937-9BF3-4CC0F8CBDDB5}" destId="{301D1698-D8F2-47A4-9580-963FEFD3D945}" srcOrd="9" destOrd="0" presId="urn:microsoft.com/office/officeart/2005/8/layout/cycle2"/>
    <dgm:cxn modelId="{A87F76E2-9569-4034-BCD4-9952F0F93FA2}" type="presParOf" srcId="{301D1698-D8F2-47A4-9580-963FEFD3D945}" destId="{C0F070DC-5EA4-47DA-91D2-8BC0EB5CFCC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666C23-3537-4449-BFC6-B78146C975A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525F482-E875-4CA3-BCA8-80E66BC10E47}">
      <dgm:prSet phldrT="[Texto]" custT="1"/>
      <dgm:spPr/>
      <dgm:t>
        <a:bodyPr/>
        <a:lstStyle/>
        <a:p>
          <a:r>
            <a:rPr lang="es-ES" sz="1800" dirty="0" err="1" smtClean="0"/>
            <a:t>SOA</a:t>
          </a:r>
          <a:r>
            <a:rPr lang="es-ES" sz="1800" dirty="0" smtClean="0"/>
            <a:t>  (</a:t>
          </a:r>
          <a:r>
            <a:rPr lang="es-ES" sz="1800" dirty="0" err="1" smtClean="0"/>
            <a:t>Start</a:t>
          </a:r>
          <a:r>
            <a:rPr lang="es-ES" sz="1800" dirty="0" smtClean="0"/>
            <a:t> of </a:t>
          </a:r>
          <a:r>
            <a:rPr lang="es-ES" sz="1800" dirty="0" err="1" smtClean="0"/>
            <a:t>Authority</a:t>
          </a:r>
          <a:r>
            <a:rPr lang="es-ES" sz="1800" dirty="0" smtClean="0"/>
            <a:t> o Inicio de Autoridad.</a:t>
          </a:r>
          <a:endParaRPr lang="es-ES" sz="1800" dirty="0"/>
        </a:p>
      </dgm:t>
    </dgm:pt>
    <dgm:pt modelId="{D3EF352F-7F7E-4DBB-B3FF-B367D68B6A8B}" type="parTrans" cxnId="{D03C7C95-6974-4B79-BA90-1809C32D79BF}">
      <dgm:prSet/>
      <dgm:spPr/>
      <dgm:t>
        <a:bodyPr/>
        <a:lstStyle/>
        <a:p>
          <a:endParaRPr lang="es-ES"/>
        </a:p>
      </dgm:t>
    </dgm:pt>
    <dgm:pt modelId="{3AC4D1C6-C112-46C7-BCC9-EBF50E98AD03}" type="sibTrans" cxnId="{D03C7C95-6974-4B79-BA90-1809C32D79BF}">
      <dgm:prSet/>
      <dgm:spPr/>
      <dgm:t>
        <a:bodyPr/>
        <a:lstStyle/>
        <a:p>
          <a:endParaRPr lang="es-ES"/>
        </a:p>
      </dgm:t>
    </dgm:pt>
    <dgm:pt modelId="{84BAFFC8-E2B0-428D-A72A-02B26B7882D1}">
      <dgm:prSet phldrT="[Texto]" custT="1"/>
      <dgm:spPr/>
      <dgm:t>
        <a:bodyPr/>
        <a:lstStyle/>
        <a:p>
          <a:r>
            <a:rPr lang="es-ES" sz="1800" dirty="0" smtClean="0"/>
            <a:t>Indica la dirección del servidor principal de esa zona y datos relativos a la forma en la que se sincronizan los secundarios con el primario</a:t>
          </a:r>
          <a:endParaRPr lang="es-ES" sz="1800" dirty="0"/>
        </a:p>
      </dgm:t>
    </dgm:pt>
    <dgm:pt modelId="{7422C9E7-CA2D-48A1-8729-8805BA76EE05}" type="parTrans" cxnId="{63BF07EF-7B6E-48AA-A112-EC2241AEC89B}">
      <dgm:prSet/>
      <dgm:spPr/>
      <dgm:t>
        <a:bodyPr/>
        <a:lstStyle/>
        <a:p>
          <a:endParaRPr lang="es-ES"/>
        </a:p>
      </dgm:t>
    </dgm:pt>
    <dgm:pt modelId="{10367209-E22F-4928-BF66-166E478ADB13}" type="sibTrans" cxnId="{63BF07EF-7B6E-48AA-A112-EC2241AEC89B}">
      <dgm:prSet/>
      <dgm:spPr/>
      <dgm:t>
        <a:bodyPr/>
        <a:lstStyle/>
        <a:p>
          <a:endParaRPr lang="es-ES"/>
        </a:p>
      </dgm:t>
    </dgm:pt>
    <dgm:pt modelId="{68EF55B1-256F-4A5C-9654-A0FF25D4D6CB}">
      <dgm:prSet phldrT="[Texto]"/>
      <dgm:spPr/>
      <dgm:t>
        <a:bodyPr/>
        <a:lstStyle/>
        <a:p>
          <a:r>
            <a:rPr lang="es-ES" dirty="0" smtClean="0"/>
            <a:t>Es algo complejo</a:t>
          </a:r>
          <a:endParaRPr lang="es-ES" dirty="0"/>
        </a:p>
      </dgm:t>
    </dgm:pt>
    <dgm:pt modelId="{7B97A59E-C3A8-4B13-98DE-565396DA9A91}" type="parTrans" cxnId="{355D73BA-525E-49F0-8DAE-F5330DBE7418}">
      <dgm:prSet/>
      <dgm:spPr/>
      <dgm:t>
        <a:bodyPr/>
        <a:lstStyle/>
        <a:p>
          <a:endParaRPr lang="es-ES"/>
        </a:p>
      </dgm:t>
    </dgm:pt>
    <dgm:pt modelId="{FFC964D1-A780-4EC5-881E-BA8B398A083F}" type="sibTrans" cxnId="{355D73BA-525E-49F0-8DAE-F5330DBE7418}">
      <dgm:prSet/>
      <dgm:spPr/>
      <dgm:t>
        <a:bodyPr/>
        <a:lstStyle/>
        <a:p>
          <a:endParaRPr lang="es-ES"/>
        </a:p>
      </dgm:t>
    </dgm:pt>
    <dgm:pt modelId="{3B2CE8D0-70F6-4E37-B0F4-AF3FC1418E86}" type="pres">
      <dgm:prSet presAssocID="{76666C23-3537-4449-BFC6-B78146C975A8}" presName="linear" presStyleCnt="0">
        <dgm:presLayoutVars>
          <dgm:dir/>
          <dgm:animLvl val="lvl"/>
          <dgm:resizeHandles val="exact"/>
        </dgm:presLayoutVars>
      </dgm:prSet>
      <dgm:spPr/>
    </dgm:pt>
    <dgm:pt modelId="{F59A95EF-870E-468B-9903-FA7EA0D41926}" type="pres">
      <dgm:prSet presAssocID="{7525F482-E875-4CA3-BCA8-80E66BC10E47}" presName="parentLin" presStyleCnt="0"/>
      <dgm:spPr/>
    </dgm:pt>
    <dgm:pt modelId="{51B4EB1A-B8FF-4D15-94DE-57EA8BB2A9BB}" type="pres">
      <dgm:prSet presAssocID="{7525F482-E875-4CA3-BCA8-80E66BC10E47}" presName="parentLeftMargin" presStyleLbl="node1" presStyleIdx="0" presStyleCnt="3"/>
      <dgm:spPr/>
    </dgm:pt>
    <dgm:pt modelId="{249D5186-43A8-46E3-9959-7EF1D03C53D1}" type="pres">
      <dgm:prSet presAssocID="{7525F482-E875-4CA3-BCA8-80E66BC10E47}" presName="parentText" presStyleLbl="node1" presStyleIdx="0" presStyleCnt="3" custScaleX="142857" custScaleY="124669" custLinFactNeighborX="10674" custLinFactNeighborY="475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61969E-F6C1-49E9-8B5B-DD70172E4EC0}" type="pres">
      <dgm:prSet presAssocID="{7525F482-E875-4CA3-BCA8-80E66BC10E47}" presName="negativeSpace" presStyleCnt="0"/>
      <dgm:spPr/>
    </dgm:pt>
    <dgm:pt modelId="{7EA45EA4-DDDB-4FCE-B1E9-ADE29544EA6D}" type="pres">
      <dgm:prSet presAssocID="{7525F482-E875-4CA3-BCA8-80E66BC10E47}" presName="childText" presStyleLbl="conFgAcc1" presStyleIdx="0" presStyleCnt="3">
        <dgm:presLayoutVars>
          <dgm:bulletEnabled val="1"/>
        </dgm:presLayoutVars>
      </dgm:prSet>
      <dgm:spPr/>
    </dgm:pt>
    <dgm:pt modelId="{5A51992B-AD4A-4664-94F7-1F1821FA1D0B}" type="pres">
      <dgm:prSet presAssocID="{3AC4D1C6-C112-46C7-BCC9-EBF50E98AD03}" presName="spaceBetweenRectangles" presStyleCnt="0"/>
      <dgm:spPr/>
    </dgm:pt>
    <dgm:pt modelId="{25D321BF-E80D-4829-9ADF-A407BF07E8DB}" type="pres">
      <dgm:prSet presAssocID="{84BAFFC8-E2B0-428D-A72A-02B26B7882D1}" presName="parentLin" presStyleCnt="0"/>
      <dgm:spPr/>
    </dgm:pt>
    <dgm:pt modelId="{6DAAF890-8653-4726-AD14-0A8684538F08}" type="pres">
      <dgm:prSet presAssocID="{84BAFFC8-E2B0-428D-A72A-02B26B7882D1}" presName="parentLeftMargin" presStyleLbl="node1" presStyleIdx="0" presStyleCnt="3"/>
      <dgm:spPr/>
    </dgm:pt>
    <dgm:pt modelId="{3A5D3135-EEAE-4EA4-8B47-52B97F8E8BD2}" type="pres">
      <dgm:prSet presAssocID="{84BAFFC8-E2B0-428D-A72A-02B26B7882D1}" presName="parentText" presStyleLbl="node1" presStyleIdx="1" presStyleCnt="3" custScaleX="142857" custScaleY="15892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01B52C-2344-40BD-AC31-18D4D3881D50}" type="pres">
      <dgm:prSet presAssocID="{84BAFFC8-E2B0-428D-A72A-02B26B7882D1}" presName="negativeSpace" presStyleCnt="0"/>
      <dgm:spPr/>
    </dgm:pt>
    <dgm:pt modelId="{BBD1EB81-55BA-4FB4-ACD3-39C53FF74371}" type="pres">
      <dgm:prSet presAssocID="{84BAFFC8-E2B0-428D-A72A-02B26B7882D1}" presName="childText" presStyleLbl="conFgAcc1" presStyleIdx="1" presStyleCnt="3">
        <dgm:presLayoutVars>
          <dgm:bulletEnabled val="1"/>
        </dgm:presLayoutVars>
      </dgm:prSet>
      <dgm:spPr/>
    </dgm:pt>
    <dgm:pt modelId="{428DDAE4-DF7E-4136-BDBA-80EA2FBD9AF7}" type="pres">
      <dgm:prSet presAssocID="{10367209-E22F-4928-BF66-166E478ADB13}" presName="spaceBetweenRectangles" presStyleCnt="0"/>
      <dgm:spPr/>
    </dgm:pt>
    <dgm:pt modelId="{006397B6-4E33-409C-A92E-D18A75CDEDC4}" type="pres">
      <dgm:prSet presAssocID="{68EF55B1-256F-4A5C-9654-A0FF25D4D6CB}" presName="parentLin" presStyleCnt="0"/>
      <dgm:spPr/>
    </dgm:pt>
    <dgm:pt modelId="{5AE0EEA9-454C-4F38-B508-EEEC41E8623E}" type="pres">
      <dgm:prSet presAssocID="{68EF55B1-256F-4A5C-9654-A0FF25D4D6CB}" presName="parentLeftMargin" presStyleLbl="node1" presStyleIdx="1" presStyleCnt="3"/>
      <dgm:spPr/>
    </dgm:pt>
    <dgm:pt modelId="{86877FFF-9A12-4B04-BA22-ADA7B1F49F06}" type="pres">
      <dgm:prSet presAssocID="{68EF55B1-256F-4A5C-9654-A0FF25D4D6C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DE9A13-B460-4AF4-A090-22EE75E87223}" type="pres">
      <dgm:prSet presAssocID="{68EF55B1-256F-4A5C-9654-A0FF25D4D6CB}" presName="negativeSpace" presStyleCnt="0"/>
      <dgm:spPr/>
    </dgm:pt>
    <dgm:pt modelId="{66F74ED4-0911-4706-9457-8A53C605C4FB}" type="pres">
      <dgm:prSet presAssocID="{68EF55B1-256F-4A5C-9654-A0FF25D4D6C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DFD1D55-FEB6-4D44-9562-18DD0F9C6A04}" type="presOf" srcId="{7525F482-E875-4CA3-BCA8-80E66BC10E47}" destId="{51B4EB1A-B8FF-4D15-94DE-57EA8BB2A9BB}" srcOrd="0" destOrd="0" presId="urn:microsoft.com/office/officeart/2005/8/layout/list1"/>
    <dgm:cxn modelId="{355D73BA-525E-49F0-8DAE-F5330DBE7418}" srcId="{76666C23-3537-4449-BFC6-B78146C975A8}" destId="{68EF55B1-256F-4A5C-9654-A0FF25D4D6CB}" srcOrd="2" destOrd="0" parTransId="{7B97A59E-C3A8-4B13-98DE-565396DA9A91}" sibTransId="{FFC964D1-A780-4EC5-881E-BA8B398A083F}"/>
    <dgm:cxn modelId="{54B78160-C6CA-4CB8-BB7B-5F9CFFE900CF}" type="presOf" srcId="{84BAFFC8-E2B0-428D-A72A-02B26B7882D1}" destId="{6DAAF890-8653-4726-AD14-0A8684538F08}" srcOrd="0" destOrd="0" presId="urn:microsoft.com/office/officeart/2005/8/layout/list1"/>
    <dgm:cxn modelId="{4191FE2B-B4FB-457E-98E6-1748E9BECDB7}" type="presOf" srcId="{7525F482-E875-4CA3-BCA8-80E66BC10E47}" destId="{249D5186-43A8-46E3-9959-7EF1D03C53D1}" srcOrd="1" destOrd="0" presId="urn:microsoft.com/office/officeart/2005/8/layout/list1"/>
    <dgm:cxn modelId="{7F0BFC3C-2544-4356-8116-25FB923906C2}" type="presOf" srcId="{68EF55B1-256F-4A5C-9654-A0FF25D4D6CB}" destId="{5AE0EEA9-454C-4F38-B508-EEEC41E8623E}" srcOrd="0" destOrd="0" presId="urn:microsoft.com/office/officeart/2005/8/layout/list1"/>
    <dgm:cxn modelId="{CD252426-3757-4004-9620-A7BBBC332609}" type="presOf" srcId="{68EF55B1-256F-4A5C-9654-A0FF25D4D6CB}" destId="{86877FFF-9A12-4B04-BA22-ADA7B1F49F06}" srcOrd="1" destOrd="0" presId="urn:microsoft.com/office/officeart/2005/8/layout/list1"/>
    <dgm:cxn modelId="{D03C7C95-6974-4B79-BA90-1809C32D79BF}" srcId="{76666C23-3537-4449-BFC6-B78146C975A8}" destId="{7525F482-E875-4CA3-BCA8-80E66BC10E47}" srcOrd="0" destOrd="0" parTransId="{D3EF352F-7F7E-4DBB-B3FF-B367D68B6A8B}" sibTransId="{3AC4D1C6-C112-46C7-BCC9-EBF50E98AD03}"/>
    <dgm:cxn modelId="{63BF07EF-7B6E-48AA-A112-EC2241AEC89B}" srcId="{76666C23-3537-4449-BFC6-B78146C975A8}" destId="{84BAFFC8-E2B0-428D-A72A-02B26B7882D1}" srcOrd="1" destOrd="0" parTransId="{7422C9E7-CA2D-48A1-8729-8805BA76EE05}" sibTransId="{10367209-E22F-4928-BF66-166E478ADB13}"/>
    <dgm:cxn modelId="{A547DFBC-EAD7-4B9B-9EC4-637652CB8C36}" type="presOf" srcId="{84BAFFC8-E2B0-428D-A72A-02B26B7882D1}" destId="{3A5D3135-EEAE-4EA4-8B47-52B97F8E8BD2}" srcOrd="1" destOrd="0" presId="urn:microsoft.com/office/officeart/2005/8/layout/list1"/>
    <dgm:cxn modelId="{77DDA326-065D-4B34-9D8B-8B66BC38D554}" type="presOf" srcId="{76666C23-3537-4449-BFC6-B78146C975A8}" destId="{3B2CE8D0-70F6-4E37-B0F4-AF3FC1418E86}" srcOrd="0" destOrd="0" presId="urn:microsoft.com/office/officeart/2005/8/layout/list1"/>
    <dgm:cxn modelId="{1A64C748-8BE2-4008-B41C-03AD2FA89EEF}" type="presParOf" srcId="{3B2CE8D0-70F6-4E37-B0F4-AF3FC1418E86}" destId="{F59A95EF-870E-468B-9903-FA7EA0D41926}" srcOrd="0" destOrd="0" presId="urn:microsoft.com/office/officeart/2005/8/layout/list1"/>
    <dgm:cxn modelId="{83AACEBF-BC5B-4F64-A392-76B6832E9D3A}" type="presParOf" srcId="{F59A95EF-870E-468B-9903-FA7EA0D41926}" destId="{51B4EB1A-B8FF-4D15-94DE-57EA8BB2A9BB}" srcOrd="0" destOrd="0" presId="urn:microsoft.com/office/officeart/2005/8/layout/list1"/>
    <dgm:cxn modelId="{4A0B15D8-B7A2-46F9-BFB3-5AF2D65BA2EA}" type="presParOf" srcId="{F59A95EF-870E-468B-9903-FA7EA0D41926}" destId="{249D5186-43A8-46E3-9959-7EF1D03C53D1}" srcOrd="1" destOrd="0" presId="urn:microsoft.com/office/officeart/2005/8/layout/list1"/>
    <dgm:cxn modelId="{D2847A6F-7851-4E8A-A91D-28A624FEDD44}" type="presParOf" srcId="{3B2CE8D0-70F6-4E37-B0F4-AF3FC1418E86}" destId="{9861969E-F6C1-49E9-8B5B-DD70172E4EC0}" srcOrd="1" destOrd="0" presId="urn:microsoft.com/office/officeart/2005/8/layout/list1"/>
    <dgm:cxn modelId="{FC6A47C7-347C-43FC-84E8-CD5FA110D145}" type="presParOf" srcId="{3B2CE8D0-70F6-4E37-B0F4-AF3FC1418E86}" destId="{7EA45EA4-DDDB-4FCE-B1E9-ADE29544EA6D}" srcOrd="2" destOrd="0" presId="urn:microsoft.com/office/officeart/2005/8/layout/list1"/>
    <dgm:cxn modelId="{A1008885-EAD2-4890-B906-E4899A7EED3B}" type="presParOf" srcId="{3B2CE8D0-70F6-4E37-B0F4-AF3FC1418E86}" destId="{5A51992B-AD4A-4664-94F7-1F1821FA1D0B}" srcOrd="3" destOrd="0" presId="urn:microsoft.com/office/officeart/2005/8/layout/list1"/>
    <dgm:cxn modelId="{E6F731D7-47C5-427A-B695-602012F3AFEB}" type="presParOf" srcId="{3B2CE8D0-70F6-4E37-B0F4-AF3FC1418E86}" destId="{25D321BF-E80D-4829-9ADF-A407BF07E8DB}" srcOrd="4" destOrd="0" presId="urn:microsoft.com/office/officeart/2005/8/layout/list1"/>
    <dgm:cxn modelId="{4A70F7A5-842E-4972-8B6B-38BC1F09BC8F}" type="presParOf" srcId="{25D321BF-E80D-4829-9ADF-A407BF07E8DB}" destId="{6DAAF890-8653-4726-AD14-0A8684538F08}" srcOrd="0" destOrd="0" presId="urn:microsoft.com/office/officeart/2005/8/layout/list1"/>
    <dgm:cxn modelId="{8E9565DC-1240-4B27-81A9-CFD8C0E04979}" type="presParOf" srcId="{25D321BF-E80D-4829-9ADF-A407BF07E8DB}" destId="{3A5D3135-EEAE-4EA4-8B47-52B97F8E8BD2}" srcOrd="1" destOrd="0" presId="urn:microsoft.com/office/officeart/2005/8/layout/list1"/>
    <dgm:cxn modelId="{F56A5832-84F2-4D82-A5E2-0EFC69091EF5}" type="presParOf" srcId="{3B2CE8D0-70F6-4E37-B0F4-AF3FC1418E86}" destId="{7B01B52C-2344-40BD-AC31-18D4D3881D50}" srcOrd="5" destOrd="0" presId="urn:microsoft.com/office/officeart/2005/8/layout/list1"/>
    <dgm:cxn modelId="{017E46AE-2DBA-4C7F-ADCB-95FA68F0797D}" type="presParOf" srcId="{3B2CE8D0-70F6-4E37-B0F4-AF3FC1418E86}" destId="{BBD1EB81-55BA-4FB4-ACD3-39C53FF74371}" srcOrd="6" destOrd="0" presId="urn:microsoft.com/office/officeart/2005/8/layout/list1"/>
    <dgm:cxn modelId="{054003C4-1D1A-4F2D-8775-4ACC9CDCCB35}" type="presParOf" srcId="{3B2CE8D0-70F6-4E37-B0F4-AF3FC1418E86}" destId="{428DDAE4-DF7E-4136-BDBA-80EA2FBD9AF7}" srcOrd="7" destOrd="0" presId="urn:microsoft.com/office/officeart/2005/8/layout/list1"/>
    <dgm:cxn modelId="{EA2C5F93-6C1C-4437-ACB1-09359ABBF105}" type="presParOf" srcId="{3B2CE8D0-70F6-4E37-B0F4-AF3FC1418E86}" destId="{006397B6-4E33-409C-A92E-D18A75CDEDC4}" srcOrd="8" destOrd="0" presId="urn:microsoft.com/office/officeart/2005/8/layout/list1"/>
    <dgm:cxn modelId="{ECD94A34-4481-452F-A022-9A5ED6B4A545}" type="presParOf" srcId="{006397B6-4E33-409C-A92E-D18A75CDEDC4}" destId="{5AE0EEA9-454C-4F38-B508-EEEC41E8623E}" srcOrd="0" destOrd="0" presId="urn:microsoft.com/office/officeart/2005/8/layout/list1"/>
    <dgm:cxn modelId="{9BA58F1B-E535-47BB-A07C-DC964FCDF5D4}" type="presParOf" srcId="{006397B6-4E33-409C-A92E-D18A75CDEDC4}" destId="{86877FFF-9A12-4B04-BA22-ADA7B1F49F06}" srcOrd="1" destOrd="0" presId="urn:microsoft.com/office/officeart/2005/8/layout/list1"/>
    <dgm:cxn modelId="{C36B11CD-B601-406F-A581-8E4EB80DE536}" type="presParOf" srcId="{3B2CE8D0-70F6-4E37-B0F4-AF3FC1418E86}" destId="{51DE9A13-B460-4AF4-A090-22EE75E87223}" srcOrd="9" destOrd="0" presId="urn:microsoft.com/office/officeart/2005/8/layout/list1"/>
    <dgm:cxn modelId="{67188AD1-6513-4850-BDBE-93B03B3B3B6D}" type="presParOf" srcId="{3B2CE8D0-70F6-4E37-B0F4-AF3FC1418E86}" destId="{66F74ED4-0911-4706-9457-8A53C605C4F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41BDDEE-682F-421E-B8D8-DA2F8F4C845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170FB4-6B7A-417C-BB52-9005F28579B1}">
      <dgm:prSet phldrT="[Texto]"/>
      <dgm:spPr>
        <a:solidFill>
          <a:srgbClr val="7030A0"/>
        </a:solidFill>
      </dgm:spPr>
      <dgm:t>
        <a:bodyPr/>
        <a:lstStyle/>
        <a:p>
          <a:r>
            <a:rPr lang="pt-BR" dirty="0" err="1" smtClean="0"/>
            <a:t>DNS</a:t>
          </a:r>
          <a:r>
            <a:rPr lang="pt-BR" dirty="0" smtClean="0"/>
            <a:t> </a:t>
          </a:r>
          <a:r>
            <a:rPr lang="pt-BR" dirty="0" err="1" smtClean="0"/>
            <a:t>dinámico</a:t>
          </a:r>
          <a:r>
            <a:rPr lang="pt-BR" dirty="0" smtClean="0"/>
            <a:t> para administradores de zona</a:t>
          </a:r>
          <a:endParaRPr lang="es-ES" dirty="0"/>
        </a:p>
      </dgm:t>
    </dgm:pt>
    <dgm:pt modelId="{48F53194-3F47-4A6D-A921-046D775FF3F5}" type="parTrans" cxnId="{F0B01F58-5E16-4327-A76F-57FA6AFF1843}">
      <dgm:prSet/>
      <dgm:spPr/>
      <dgm:t>
        <a:bodyPr/>
        <a:lstStyle/>
        <a:p>
          <a:endParaRPr lang="es-ES"/>
        </a:p>
      </dgm:t>
    </dgm:pt>
    <dgm:pt modelId="{DB5F1B75-3748-41C1-9C43-ECC788ACAD73}" type="sibTrans" cxnId="{F0B01F58-5E16-4327-A76F-57FA6AFF1843}">
      <dgm:prSet/>
      <dgm:spPr/>
      <dgm:t>
        <a:bodyPr/>
        <a:lstStyle/>
        <a:p>
          <a:endParaRPr lang="es-ES"/>
        </a:p>
      </dgm:t>
    </dgm:pt>
    <dgm:pt modelId="{56C042CB-8F3C-4921-B378-21DAB4863618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2000" dirty="0" smtClean="0"/>
            <a:t>Configurar</a:t>
          </a:r>
        </a:p>
        <a:p>
          <a:r>
            <a:rPr lang="es-ES" sz="2000" dirty="0" smtClean="0"/>
            <a:t> el cliente DNS</a:t>
          </a:r>
          <a:endParaRPr lang="es-ES" sz="2000" dirty="0"/>
        </a:p>
      </dgm:t>
    </dgm:pt>
    <dgm:pt modelId="{0EBDFA1B-1ACE-499B-8C4B-8C8F9E77825D}" type="parTrans" cxnId="{7B8B0894-64EA-45A0-9C86-06DC215D8F1B}">
      <dgm:prSet/>
      <dgm:spPr/>
      <dgm:t>
        <a:bodyPr/>
        <a:lstStyle/>
        <a:p>
          <a:endParaRPr lang="es-ES"/>
        </a:p>
      </dgm:t>
    </dgm:pt>
    <dgm:pt modelId="{99150F06-85A5-4005-BF0D-3BD1D9189AE8}" type="sibTrans" cxnId="{7B8B0894-64EA-45A0-9C86-06DC215D8F1B}">
      <dgm:prSet/>
      <dgm:spPr/>
      <dgm:t>
        <a:bodyPr/>
        <a:lstStyle/>
        <a:p>
          <a:endParaRPr lang="es-ES"/>
        </a:p>
      </dgm:t>
    </dgm:pt>
    <dgm:pt modelId="{560242D3-DDA1-4CE6-84DC-3C71B65040F0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2000" dirty="0" smtClean="0"/>
            <a:t>Configurar</a:t>
          </a:r>
        </a:p>
        <a:p>
          <a:r>
            <a:rPr lang="es-ES" sz="2000" dirty="0" smtClean="0"/>
            <a:t>el servidor DNS</a:t>
          </a:r>
          <a:endParaRPr lang="es-ES" sz="2000" dirty="0"/>
        </a:p>
      </dgm:t>
    </dgm:pt>
    <dgm:pt modelId="{FBBD8915-B53C-41EE-BA87-C66E91BE6786}" type="parTrans" cxnId="{2F56577D-5773-4655-956E-AEDC456C583C}">
      <dgm:prSet/>
      <dgm:spPr/>
      <dgm:t>
        <a:bodyPr/>
        <a:lstStyle/>
        <a:p>
          <a:endParaRPr lang="es-ES"/>
        </a:p>
      </dgm:t>
    </dgm:pt>
    <dgm:pt modelId="{7980A70A-1218-4ED0-BF07-B2D2389B289D}" type="sibTrans" cxnId="{2F56577D-5773-4655-956E-AEDC456C583C}">
      <dgm:prSet/>
      <dgm:spPr/>
      <dgm:t>
        <a:bodyPr/>
        <a:lstStyle/>
        <a:p>
          <a:endParaRPr lang="es-ES"/>
        </a:p>
      </dgm:t>
    </dgm:pt>
    <dgm:pt modelId="{71D530EC-0442-47A5-ACDB-27AFDC3FE936}" type="pres">
      <dgm:prSet presAssocID="{441BDDEE-682F-421E-B8D8-DA2F8F4C845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BEE84A9-24BA-4F44-A407-9FBB274DFF11}" type="pres">
      <dgm:prSet presAssocID="{9C170FB4-6B7A-417C-BB52-9005F28579B1}" presName="root1" presStyleCnt="0"/>
      <dgm:spPr/>
    </dgm:pt>
    <dgm:pt modelId="{21C7FA8D-7356-4684-87A3-AB8F0DAF4385}" type="pres">
      <dgm:prSet presAssocID="{9C170FB4-6B7A-417C-BB52-9005F28579B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ACC3EA0-F1BE-44ED-B6EF-662A9D4B9341}" type="pres">
      <dgm:prSet presAssocID="{9C170FB4-6B7A-417C-BB52-9005F28579B1}" presName="level2hierChild" presStyleCnt="0"/>
      <dgm:spPr/>
    </dgm:pt>
    <dgm:pt modelId="{7890765A-040E-4333-9088-A6409A9EC338}" type="pres">
      <dgm:prSet presAssocID="{0EBDFA1B-1ACE-499B-8C4B-8C8F9E77825D}" presName="conn2-1" presStyleLbl="parChTrans1D2" presStyleIdx="0" presStyleCnt="2"/>
      <dgm:spPr/>
    </dgm:pt>
    <dgm:pt modelId="{6A3EF319-B316-4DBF-A266-AC4CE2948D34}" type="pres">
      <dgm:prSet presAssocID="{0EBDFA1B-1ACE-499B-8C4B-8C8F9E77825D}" presName="connTx" presStyleLbl="parChTrans1D2" presStyleIdx="0" presStyleCnt="2"/>
      <dgm:spPr/>
    </dgm:pt>
    <dgm:pt modelId="{EED151FE-59F9-48D4-B184-74A2CE833023}" type="pres">
      <dgm:prSet presAssocID="{56C042CB-8F3C-4921-B378-21DAB4863618}" presName="root2" presStyleCnt="0"/>
      <dgm:spPr/>
    </dgm:pt>
    <dgm:pt modelId="{FDD46BBE-1EA5-4627-B6A7-F6481C27050B}" type="pres">
      <dgm:prSet presAssocID="{56C042CB-8F3C-4921-B378-21DAB486361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4948CF-629B-472F-89E7-70C194B6BC7C}" type="pres">
      <dgm:prSet presAssocID="{56C042CB-8F3C-4921-B378-21DAB4863618}" presName="level3hierChild" presStyleCnt="0"/>
      <dgm:spPr/>
    </dgm:pt>
    <dgm:pt modelId="{7866F693-00D7-4022-81A9-936509142FA3}" type="pres">
      <dgm:prSet presAssocID="{FBBD8915-B53C-41EE-BA87-C66E91BE6786}" presName="conn2-1" presStyleLbl="parChTrans1D2" presStyleIdx="1" presStyleCnt="2"/>
      <dgm:spPr/>
    </dgm:pt>
    <dgm:pt modelId="{323E80FE-EE6A-45B7-9809-79BFD77249F3}" type="pres">
      <dgm:prSet presAssocID="{FBBD8915-B53C-41EE-BA87-C66E91BE6786}" presName="connTx" presStyleLbl="parChTrans1D2" presStyleIdx="1" presStyleCnt="2"/>
      <dgm:spPr/>
    </dgm:pt>
    <dgm:pt modelId="{1A738EB6-169B-4B28-8471-F78C4619155F}" type="pres">
      <dgm:prSet presAssocID="{560242D3-DDA1-4CE6-84DC-3C71B65040F0}" presName="root2" presStyleCnt="0"/>
      <dgm:spPr/>
    </dgm:pt>
    <dgm:pt modelId="{4C8BDE37-F954-4B97-A658-DDC3B46E1C30}" type="pres">
      <dgm:prSet presAssocID="{560242D3-DDA1-4CE6-84DC-3C71B65040F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CA810F-6CA8-45A8-9575-4871BCA2AE35}" type="pres">
      <dgm:prSet presAssocID="{560242D3-DDA1-4CE6-84DC-3C71B65040F0}" presName="level3hierChild" presStyleCnt="0"/>
      <dgm:spPr/>
    </dgm:pt>
  </dgm:ptLst>
  <dgm:cxnLst>
    <dgm:cxn modelId="{F0769B27-8BCA-4CCA-814A-2457BAC0402F}" type="presOf" srcId="{441BDDEE-682F-421E-B8D8-DA2F8F4C845F}" destId="{71D530EC-0442-47A5-ACDB-27AFDC3FE936}" srcOrd="0" destOrd="0" presId="urn:microsoft.com/office/officeart/2008/layout/HorizontalMultiLevelHierarchy"/>
    <dgm:cxn modelId="{7B8B0894-64EA-45A0-9C86-06DC215D8F1B}" srcId="{9C170FB4-6B7A-417C-BB52-9005F28579B1}" destId="{56C042CB-8F3C-4921-B378-21DAB4863618}" srcOrd="0" destOrd="0" parTransId="{0EBDFA1B-1ACE-499B-8C4B-8C8F9E77825D}" sibTransId="{99150F06-85A5-4005-BF0D-3BD1D9189AE8}"/>
    <dgm:cxn modelId="{2F56577D-5773-4655-956E-AEDC456C583C}" srcId="{9C170FB4-6B7A-417C-BB52-9005F28579B1}" destId="{560242D3-DDA1-4CE6-84DC-3C71B65040F0}" srcOrd="1" destOrd="0" parTransId="{FBBD8915-B53C-41EE-BA87-C66E91BE6786}" sibTransId="{7980A70A-1218-4ED0-BF07-B2D2389B289D}"/>
    <dgm:cxn modelId="{F0B01F58-5E16-4327-A76F-57FA6AFF1843}" srcId="{441BDDEE-682F-421E-B8D8-DA2F8F4C845F}" destId="{9C170FB4-6B7A-417C-BB52-9005F28579B1}" srcOrd="0" destOrd="0" parTransId="{48F53194-3F47-4A6D-A921-046D775FF3F5}" sibTransId="{DB5F1B75-3748-41C1-9C43-ECC788ACAD73}"/>
    <dgm:cxn modelId="{A043DEB6-F90A-46EE-90E3-FCB465692C82}" type="presOf" srcId="{FBBD8915-B53C-41EE-BA87-C66E91BE6786}" destId="{7866F693-00D7-4022-81A9-936509142FA3}" srcOrd="0" destOrd="0" presId="urn:microsoft.com/office/officeart/2008/layout/HorizontalMultiLevelHierarchy"/>
    <dgm:cxn modelId="{BAE01637-9285-4297-986A-7FD40EBB22BB}" type="presOf" srcId="{56C042CB-8F3C-4921-B378-21DAB4863618}" destId="{FDD46BBE-1EA5-4627-B6A7-F6481C27050B}" srcOrd="0" destOrd="0" presId="urn:microsoft.com/office/officeart/2008/layout/HorizontalMultiLevelHierarchy"/>
    <dgm:cxn modelId="{BF70F7DB-D333-4A10-AC4E-F3416D65FAF6}" type="presOf" srcId="{560242D3-DDA1-4CE6-84DC-3C71B65040F0}" destId="{4C8BDE37-F954-4B97-A658-DDC3B46E1C30}" srcOrd="0" destOrd="0" presId="urn:microsoft.com/office/officeart/2008/layout/HorizontalMultiLevelHierarchy"/>
    <dgm:cxn modelId="{FC3DB055-B25C-4390-A9E1-1A3A45A364B5}" type="presOf" srcId="{9C170FB4-6B7A-417C-BB52-9005F28579B1}" destId="{21C7FA8D-7356-4684-87A3-AB8F0DAF4385}" srcOrd="0" destOrd="0" presId="urn:microsoft.com/office/officeart/2008/layout/HorizontalMultiLevelHierarchy"/>
    <dgm:cxn modelId="{DC6E0C53-1E00-415D-BEF5-D95A4C013D21}" type="presOf" srcId="{0EBDFA1B-1ACE-499B-8C4B-8C8F9E77825D}" destId="{7890765A-040E-4333-9088-A6409A9EC338}" srcOrd="0" destOrd="0" presId="urn:microsoft.com/office/officeart/2008/layout/HorizontalMultiLevelHierarchy"/>
    <dgm:cxn modelId="{0EB5C624-51BE-4838-9229-13D2B2444320}" type="presOf" srcId="{FBBD8915-B53C-41EE-BA87-C66E91BE6786}" destId="{323E80FE-EE6A-45B7-9809-79BFD77249F3}" srcOrd="1" destOrd="0" presId="urn:microsoft.com/office/officeart/2008/layout/HorizontalMultiLevelHierarchy"/>
    <dgm:cxn modelId="{41128D50-8426-4739-ABB8-81BA5AC83EDA}" type="presOf" srcId="{0EBDFA1B-1ACE-499B-8C4B-8C8F9E77825D}" destId="{6A3EF319-B316-4DBF-A266-AC4CE2948D34}" srcOrd="1" destOrd="0" presId="urn:microsoft.com/office/officeart/2008/layout/HorizontalMultiLevelHierarchy"/>
    <dgm:cxn modelId="{7740A200-0C14-4D2C-AE1B-B5355682A700}" type="presParOf" srcId="{71D530EC-0442-47A5-ACDB-27AFDC3FE936}" destId="{3BEE84A9-24BA-4F44-A407-9FBB274DFF11}" srcOrd="0" destOrd="0" presId="urn:microsoft.com/office/officeart/2008/layout/HorizontalMultiLevelHierarchy"/>
    <dgm:cxn modelId="{BFEFF46B-8671-4F6E-8709-3C71AF0625CB}" type="presParOf" srcId="{3BEE84A9-24BA-4F44-A407-9FBB274DFF11}" destId="{21C7FA8D-7356-4684-87A3-AB8F0DAF4385}" srcOrd="0" destOrd="0" presId="urn:microsoft.com/office/officeart/2008/layout/HorizontalMultiLevelHierarchy"/>
    <dgm:cxn modelId="{E32BE1C2-3CC3-4C9A-9144-5705D0911EDD}" type="presParOf" srcId="{3BEE84A9-24BA-4F44-A407-9FBB274DFF11}" destId="{1ACC3EA0-F1BE-44ED-B6EF-662A9D4B9341}" srcOrd="1" destOrd="0" presId="urn:microsoft.com/office/officeart/2008/layout/HorizontalMultiLevelHierarchy"/>
    <dgm:cxn modelId="{1502295A-56FC-48F6-B545-7546046901A8}" type="presParOf" srcId="{1ACC3EA0-F1BE-44ED-B6EF-662A9D4B9341}" destId="{7890765A-040E-4333-9088-A6409A9EC338}" srcOrd="0" destOrd="0" presId="urn:microsoft.com/office/officeart/2008/layout/HorizontalMultiLevelHierarchy"/>
    <dgm:cxn modelId="{526F6E50-AC21-4C70-B95B-D5641B241298}" type="presParOf" srcId="{7890765A-040E-4333-9088-A6409A9EC338}" destId="{6A3EF319-B316-4DBF-A266-AC4CE2948D34}" srcOrd="0" destOrd="0" presId="urn:microsoft.com/office/officeart/2008/layout/HorizontalMultiLevelHierarchy"/>
    <dgm:cxn modelId="{490EAA68-6335-425A-B85D-01EBDAED6686}" type="presParOf" srcId="{1ACC3EA0-F1BE-44ED-B6EF-662A9D4B9341}" destId="{EED151FE-59F9-48D4-B184-74A2CE833023}" srcOrd="1" destOrd="0" presId="urn:microsoft.com/office/officeart/2008/layout/HorizontalMultiLevelHierarchy"/>
    <dgm:cxn modelId="{87E1DD0F-2433-4C5A-ADE8-0BAD3911FDEE}" type="presParOf" srcId="{EED151FE-59F9-48D4-B184-74A2CE833023}" destId="{FDD46BBE-1EA5-4627-B6A7-F6481C27050B}" srcOrd="0" destOrd="0" presId="urn:microsoft.com/office/officeart/2008/layout/HorizontalMultiLevelHierarchy"/>
    <dgm:cxn modelId="{B30B1778-B7E1-4B47-9944-3D452AB028D2}" type="presParOf" srcId="{EED151FE-59F9-48D4-B184-74A2CE833023}" destId="{D94948CF-629B-472F-89E7-70C194B6BC7C}" srcOrd="1" destOrd="0" presId="urn:microsoft.com/office/officeart/2008/layout/HorizontalMultiLevelHierarchy"/>
    <dgm:cxn modelId="{20ECCBE2-B508-4C95-8E8D-2FF557834CE4}" type="presParOf" srcId="{1ACC3EA0-F1BE-44ED-B6EF-662A9D4B9341}" destId="{7866F693-00D7-4022-81A9-936509142FA3}" srcOrd="2" destOrd="0" presId="urn:microsoft.com/office/officeart/2008/layout/HorizontalMultiLevelHierarchy"/>
    <dgm:cxn modelId="{67651C79-CCB1-4FF7-A598-873B5978129E}" type="presParOf" srcId="{7866F693-00D7-4022-81A9-936509142FA3}" destId="{323E80FE-EE6A-45B7-9809-79BFD77249F3}" srcOrd="0" destOrd="0" presId="urn:microsoft.com/office/officeart/2008/layout/HorizontalMultiLevelHierarchy"/>
    <dgm:cxn modelId="{152BC910-6A1A-4054-A3FC-0C6E5D8AD5EB}" type="presParOf" srcId="{1ACC3EA0-F1BE-44ED-B6EF-662A9D4B9341}" destId="{1A738EB6-169B-4B28-8471-F78C4619155F}" srcOrd="3" destOrd="0" presId="urn:microsoft.com/office/officeart/2008/layout/HorizontalMultiLevelHierarchy"/>
    <dgm:cxn modelId="{8C02366F-8F11-4F46-BE99-46D9A2E7E86D}" type="presParOf" srcId="{1A738EB6-169B-4B28-8471-F78C4619155F}" destId="{4C8BDE37-F954-4B97-A658-DDC3B46E1C30}" srcOrd="0" destOrd="0" presId="urn:microsoft.com/office/officeart/2008/layout/HorizontalMultiLevelHierarchy"/>
    <dgm:cxn modelId="{C1DA3A19-3BAE-4793-A85F-7F7FB507BC47}" type="presParOf" srcId="{1A738EB6-169B-4B28-8471-F78C4619155F}" destId="{35CA810F-6CA8-45A8-9575-4871BCA2AE3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41BDDEE-682F-421E-B8D8-DA2F8F4C845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C170FB4-6B7A-417C-BB52-9005F28579B1}">
      <dgm:prSet phldrT="[Texto]"/>
      <dgm:spPr>
        <a:solidFill>
          <a:srgbClr val="7030A0"/>
        </a:solidFill>
      </dgm:spPr>
      <dgm:t>
        <a:bodyPr/>
        <a:lstStyle/>
        <a:p>
          <a:r>
            <a:rPr lang="es-ES" dirty="0" smtClean="0"/>
            <a:t>DNS dinámico para usuarios</a:t>
          </a:r>
          <a:endParaRPr lang="es-ES" dirty="0"/>
        </a:p>
      </dgm:t>
    </dgm:pt>
    <dgm:pt modelId="{48F53194-3F47-4A6D-A921-046D775FF3F5}" type="parTrans" cxnId="{F0B01F58-5E16-4327-A76F-57FA6AFF1843}">
      <dgm:prSet/>
      <dgm:spPr/>
      <dgm:t>
        <a:bodyPr/>
        <a:lstStyle/>
        <a:p>
          <a:endParaRPr lang="es-ES"/>
        </a:p>
      </dgm:t>
    </dgm:pt>
    <dgm:pt modelId="{DB5F1B75-3748-41C1-9C43-ECC788ACAD73}" type="sibTrans" cxnId="{F0B01F58-5E16-4327-A76F-57FA6AFF1843}">
      <dgm:prSet/>
      <dgm:spPr/>
      <dgm:t>
        <a:bodyPr/>
        <a:lstStyle/>
        <a:p>
          <a:endParaRPr lang="es-ES"/>
        </a:p>
      </dgm:t>
    </dgm:pt>
    <dgm:pt modelId="{56C042CB-8F3C-4921-B378-21DAB4863618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2000" dirty="0" smtClean="0"/>
            <a:t>Usando un dominio de tercer nivel</a:t>
          </a:r>
          <a:endParaRPr lang="es-ES" sz="2000" dirty="0"/>
        </a:p>
      </dgm:t>
    </dgm:pt>
    <dgm:pt modelId="{0EBDFA1B-1ACE-499B-8C4B-8C8F9E77825D}" type="parTrans" cxnId="{7B8B0894-64EA-45A0-9C86-06DC215D8F1B}">
      <dgm:prSet/>
      <dgm:spPr/>
      <dgm:t>
        <a:bodyPr/>
        <a:lstStyle/>
        <a:p>
          <a:endParaRPr lang="es-ES"/>
        </a:p>
      </dgm:t>
    </dgm:pt>
    <dgm:pt modelId="{99150F06-85A5-4005-BF0D-3BD1D9189AE8}" type="sibTrans" cxnId="{7B8B0894-64EA-45A0-9C86-06DC215D8F1B}">
      <dgm:prSet/>
      <dgm:spPr/>
      <dgm:t>
        <a:bodyPr/>
        <a:lstStyle/>
        <a:p>
          <a:endParaRPr lang="es-ES"/>
        </a:p>
      </dgm:t>
    </dgm:pt>
    <dgm:pt modelId="{7FF237B6-CF73-400E-AF40-0F077933CFE1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2000" dirty="0" smtClean="0"/>
            <a:t>Usando nuestro</a:t>
          </a:r>
        </a:p>
        <a:p>
          <a:r>
            <a:rPr lang="es-ES" sz="2000" dirty="0" smtClean="0"/>
            <a:t> propio dominio</a:t>
          </a:r>
          <a:endParaRPr lang="es-ES" sz="2000" dirty="0"/>
        </a:p>
      </dgm:t>
    </dgm:pt>
    <dgm:pt modelId="{7E26209E-3104-4D67-98A9-E55F08F46B47}" type="parTrans" cxnId="{A3F59915-BF28-4C12-A1E4-282BA213D727}">
      <dgm:prSet/>
      <dgm:spPr/>
      <dgm:t>
        <a:bodyPr/>
        <a:lstStyle/>
        <a:p>
          <a:endParaRPr lang="es-ES"/>
        </a:p>
      </dgm:t>
    </dgm:pt>
    <dgm:pt modelId="{EEBACCC2-53E4-4249-B1BC-0AAABF6DA23B}" type="sibTrans" cxnId="{A3F59915-BF28-4C12-A1E4-282BA213D727}">
      <dgm:prSet/>
      <dgm:spPr/>
      <dgm:t>
        <a:bodyPr/>
        <a:lstStyle/>
        <a:p>
          <a:endParaRPr lang="es-ES"/>
        </a:p>
      </dgm:t>
    </dgm:pt>
    <dgm:pt modelId="{71D530EC-0442-47A5-ACDB-27AFDC3FE936}" type="pres">
      <dgm:prSet presAssocID="{441BDDEE-682F-421E-B8D8-DA2F8F4C845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BEE84A9-24BA-4F44-A407-9FBB274DFF11}" type="pres">
      <dgm:prSet presAssocID="{9C170FB4-6B7A-417C-BB52-9005F28579B1}" presName="root1" presStyleCnt="0"/>
      <dgm:spPr/>
    </dgm:pt>
    <dgm:pt modelId="{21C7FA8D-7356-4684-87A3-AB8F0DAF4385}" type="pres">
      <dgm:prSet presAssocID="{9C170FB4-6B7A-417C-BB52-9005F28579B1}" presName="LevelOneTextNode" presStyleLbl="node0" presStyleIdx="0" presStyleCnt="1" custLinFactNeighborX="446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ACC3EA0-F1BE-44ED-B6EF-662A9D4B9341}" type="pres">
      <dgm:prSet presAssocID="{9C170FB4-6B7A-417C-BB52-9005F28579B1}" presName="level2hierChild" presStyleCnt="0"/>
      <dgm:spPr/>
    </dgm:pt>
    <dgm:pt modelId="{7890765A-040E-4333-9088-A6409A9EC338}" type="pres">
      <dgm:prSet presAssocID="{0EBDFA1B-1ACE-499B-8C4B-8C8F9E77825D}" presName="conn2-1" presStyleLbl="parChTrans1D2" presStyleIdx="0" presStyleCnt="2"/>
      <dgm:spPr/>
    </dgm:pt>
    <dgm:pt modelId="{6A3EF319-B316-4DBF-A266-AC4CE2948D34}" type="pres">
      <dgm:prSet presAssocID="{0EBDFA1B-1ACE-499B-8C4B-8C8F9E77825D}" presName="connTx" presStyleLbl="parChTrans1D2" presStyleIdx="0" presStyleCnt="2"/>
      <dgm:spPr/>
    </dgm:pt>
    <dgm:pt modelId="{EED151FE-59F9-48D4-B184-74A2CE833023}" type="pres">
      <dgm:prSet presAssocID="{56C042CB-8F3C-4921-B378-21DAB4863618}" presName="root2" presStyleCnt="0"/>
      <dgm:spPr/>
    </dgm:pt>
    <dgm:pt modelId="{FDD46BBE-1EA5-4627-B6A7-F6481C27050B}" type="pres">
      <dgm:prSet presAssocID="{56C042CB-8F3C-4921-B378-21DAB486361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4948CF-629B-472F-89E7-70C194B6BC7C}" type="pres">
      <dgm:prSet presAssocID="{56C042CB-8F3C-4921-B378-21DAB4863618}" presName="level3hierChild" presStyleCnt="0"/>
      <dgm:spPr/>
    </dgm:pt>
    <dgm:pt modelId="{8B838BC0-B899-4B96-B5F4-C73A0C2625C1}" type="pres">
      <dgm:prSet presAssocID="{7E26209E-3104-4D67-98A9-E55F08F46B47}" presName="conn2-1" presStyleLbl="parChTrans1D2" presStyleIdx="1" presStyleCnt="2"/>
      <dgm:spPr/>
    </dgm:pt>
    <dgm:pt modelId="{112629EE-8856-4E46-BD49-C62ECFFC2C15}" type="pres">
      <dgm:prSet presAssocID="{7E26209E-3104-4D67-98A9-E55F08F46B47}" presName="connTx" presStyleLbl="parChTrans1D2" presStyleIdx="1" presStyleCnt="2"/>
      <dgm:spPr/>
    </dgm:pt>
    <dgm:pt modelId="{3588BFD7-B489-4000-8B8C-1DAA7A52C1D0}" type="pres">
      <dgm:prSet presAssocID="{7FF237B6-CF73-400E-AF40-0F077933CFE1}" presName="root2" presStyleCnt="0"/>
      <dgm:spPr/>
    </dgm:pt>
    <dgm:pt modelId="{0F6D8497-1C20-4BCD-8780-C499124F6CE7}" type="pres">
      <dgm:prSet presAssocID="{7FF237B6-CF73-400E-AF40-0F077933CFE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E5F97A8-7FA1-46E0-9983-59F80BE43748}" type="pres">
      <dgm:prSet presAssocID="{7FF237B6-CF73-400E-AF40-0F077933CFE1}" presName="level3hierChild" presStyleCnt="0"/>
      <dgm:spPr/>
    </dgm:pt>
  </dgm:ptLst>
  <dgm:cxnLst>
    <dgm:cxn modelId="{7B8B0894-64EA-45A0-9C86-06DC215D8F1B}" srcId="{9C170FB4-6B7A-417C-BB52-9005F28579B1}" destId="{56C042CB-8F3C-4921-B378-21DAB4863618}" srcOrd="0" destOrd="0" parTransId="{0EBDFA1B-1ACE-499B-8C4B-8C8F9E77825D}" sibTransId="{99150F06-85A5-4005-BF0D-3BD1D9189AE8}"/>
    <dgm:cxn modelId="{07F3886C-50CF-45F6-9F18-55DE9CFC03B9}" type="presOf" srcId="{7E26209E-3104-4D67-98A9-E55F08F46B47}" destId="{8B838BC0-B899-4B96-B5F4-C73A0C2625C1}" srcOrd="0" destOrd="0" presId="urn:microsoft.com/office/officeart/2008/layout/HorizontalMultiLevelHierarchy"/>
    <dgm:cxn modelId="{6C804A51-FC95-41DF-97D2-AC37071BC0F5}" type="presOf" srcId="{7E26209E-3104-4D67-98A9-E55F08F46B47}" destId="{112629EE-8856-4E46-BD49-C62ECFFC2C15}" srcOrd="1" destOrd="0" presId="urn:microsoft.com/office/officeart/2008/layout/HorizontalMultiLevelHierarchy"/>
    <dgm:cxn modelId="{214BC91D-1AF6-4E2D-9C1F-61F5ADD9FB26}" type="presOf" srcId="{7FF237B6-CF73-400E-AF40-0F077933CFE1}" destId="{0F6D8497-1C20-4BCD-8780-C499124F6CE7}" srcOrd="0" destOrd="0" presId="urn:microsoft.com/office/officeart/2008/layout/HorizontalMultiLevelHierarchy"/>
    <dgm:cxn modelId="{A250703F-A88E-4B4D-9C3A-8B4C4645360F}" type="presOf" srcId="{9C170FB4-6B7A-417C-BB52-9005F28579B1}" destId="{21C7FA8D-7356-4684-87A3-AB8F0DAF4385}" srcOrd="0" destOrd="0" presId="urn:microsoft.com/office/officeart/2008/layout/HorizontalMultiLevelHierarchy"/>
    <dgm:cxn modelId="{9B6C3B0A-5AA8-4EDE-B8EB-82B6F164573D}" type="presOf" srcId="{56C042CB-8F3C-4921-B378-21DAB4863618}" destId="{FDD46BBE-1EA5-4627-B6A7-F6481C27050B}" srcOrd="0" destOrd="0" presId="urn:microsoft.com/office/officeart/2008/layout/HorizontalMultiLevelHierarchy"/>
    <dgm:cxn modelId="{F0B01F58-5E16-4327-A76F-57FA6AFF1843}" srcId="{441BDDEE-682F-421E-B8D8-DA2F8F4C845F}" destId="{9C170FB4-6B7A-417C-BB52-9005F28579B1}" srcOrd="0" destOrd="0" parTransId="{48F53194-3F47-4A6D-A921-046D775FF3F5}" sibTransId="{DB5F1B75-3748-41C1-9C43-ECC788ACAD73}"/>
    <dgm:cxn modelId="{267D3AA4-E197-46E8-8FDA-E8C315317415}" type="presOf" srcId="{0EBDFA1B-1ACE-499B-8C4B-8C8F9E77825D}" destId="{6A3EF319-B316-4DBF-A266-AC4CE2948D34}" srcOrd="1" destOrd="0" presId="urn:microsoft.com/office/officeart/2008/layout/HorizontalMultiLevelHierarchy"/>
    <dgm:cxn modelId="{C27056B8-B6F9-419D-96BC-4A43A0600E62}" type="presOf" srcId="{0EBDFA1B-1ACE-499B-8C4B-8C8F9E77825D}" destId="{7890765A-040E-4333-9088-A6409A9EC338}" srcOrd="0" destOrd="0" presId="urn:microsoft.com/office/officeart/2008/layout/HorizontalMultiLevelHierarchy"/>
    <dgm:cxn modelId="{BE685B54-8173-43C9-B69B-56F4B724411E}" type="presOf" srcId="{441BDDEE-682F-421E-B8D8-DA2F8F4C845F}" destId="{71D530EC-0442-47A5-ACDB-27AFDC3FE936}" srcOrd="0" destOrd="0" presId="urn:microsoft.com/office/officeart/2008/layout/HorizontalMultiLevelHierarchy"/>
    <dgm:cxn modelId="{A3F59915-BF28-4C12-A1E4-282BA213D727}" srcId="{9C170FB4-6B7A-417C-BB52-9005F28579B1}" destId="{7FF237B6-CF73-400E-AF40-0F077933CFE1}" srcOrd="1" destOrd="0" parTransId="{7E26209E-3104-4D67-98A9-E55F08F46B47}" sibTransId="{EEBACCC2-53E4-4249-B1BC-0AAABF6DA23B}"/>
    <dgm:cxn modelId="{F1F6355F-D926-48E1-92F3-DCFF3CAE1F8C}" type="presParOf" srcId="{71D530EC-0442-47A5-ACDB-27AFDC3FE936}" destId="{3BEE84A9-24BA-4F44-A407-9FBB274DFF11}" srcOrd="0" destOrd="0" presId="urn:microsoft.com/office/officeart/2008/layout/HorizontalMultiLevelHierarchy"/>
    <dgm:cxn modelId="{6651EBEE-A3F7-44F9-A09E-A4C082A39A95}" type="presParOf" srcId="{3BEE84A9-24BA-4F44-A407-9FBB274DFF11}" destId="{21C7FA8D-7356-4684-87A3-AB8F0DAF4385}" srcOrd="0" destOrd="0" presId="urn:microsoft.com/office/officeart/2008/layout/HorizontalMultiLevelHierarchy"/>
    <dgm:cxn modelId="{21FC499E-5466-460B-BF1A-45352594716B}" type="presParOf" srcId="{3BEE84A9-24BA-4F44-A407-9FBB274DFF11}" destId="{1ACC3EA0-F1BE-44ED-B6EF-662A9D4B9341}" srcOrd="1" destOrd="0" presId="urn:microsoft.com/office/officeart/2008/layout/HorizontalMultiLevelHierarchy"/>
    <dgm:cxn modelId="{C64998DA-3F83-4BDD-92F8-E25A163F9F91}" type="presParOf" srcId="{1ACC3EA0-F1BE-44ED-B6EF-662A9D4B9341}" destId="{7890765A-040E-4333-9088-A6409A9EC338}" srcOrd="0" destOrd="0" presId="urn:microsoft.com/office/officeart/2008/layout/HorizontalMultiLevelHierarchy"/>
    <dgm:cxn modelId="{F4EB51E2-E169-4540-AE71-293BEF700A66}" type="presParOf" srcId="{7890765A-040E-4333-9088-A6409A9EC338}" destId="{6A3EF319-B316-4DBF-A266-AC4CE2948D34}" srcOrd="0" destOrd="0" presId="urn:microsoft.com/office/officeart/2008/layout/HorizontalMultiLevelHierarchy"/>
    <dgm:cxn modelId="{39052800-E8FA-4730-B0D8-C08F777DC484}" type="presParOf" srcId="{1ACC3EA0-F1BE-44ED-B6EF-662A9D4B9341}" destId="{EED151FE-59F9-48D4-B184-74A2CE833023}" srcOrd="1" destOrd="0" presId="urn:microsoft.com/office/officeart/2008/layout/HorizontalMultiLevelHierarchy"/>
    <dgm:cxn modelId="{095F711A-A531-4E82-90F8-B6E45325E063}" type="presParOf" srcId="{EED151FE-59F9-48D4-B184-74A2CE833023}" destId="{FDD46BBE-1EA5-4627-B6A7-F6481C27050B}" srcOrd="0" destOrd="0" presId="urn:microsoft.com/office/officeart/2008/layout/HorizontalMultiLevelHierarchy"/>
    <dgm:cxn modelId="{4D350291-6B13-4228-B53C-802F4FBF3355}" type="presParOf" srcId="{EED151FE-59F9-48D4-B184-74A2CE833023}" destId="{D94948CF-629B-472F-89E7-70C194B6BC7C}" srcOrd="1" destOrd="0" presId="urn:microsoft.com/office/officeart/2008/layout/HorizontalMultiLevelHierarchy"/>
    <dgm:cxn modelId="{BFED61DE-2601-45C0-ACAF-2AA102D311A0}" type="presParOf" srcId="{1ACC3EA0-F1BE-44ED-B6EF-662A9D4B9341}" destId="{8B838BC0-B899-4B96-B5F4-C73A0C2625C1}" srcOrd="2" destOrd="0" presId="urn:microsoft.com/office/officeart/2008/layout/HorizontalMultiLevelHierarchy"/>
    <dgm:cxn modelId="{3DDA8CB1-3E91-4A5C-8FB5-784317922E33}" type="presParOf" srcId="{8B838BC0-B899-4B96-B5F4-C73A0C2625C1}" destId="{112629EE-8856-4E46-BD49-C62ECFFC2C15}" srcOrd="0" destOrd="0" presId="urn:microsoft.com/office/officeart/2008/layout/HorizontalMultiLevelHierarchy"/>
    <dgm:cxn modelId="{94E4226B-DE67-4D2C-ACC3-3AB0EC644294}" type="presParOf" srcId="{1ACC3EA0-F1BE-44ED-B6EF-662A9D4B9341}" destId="{3588BFD7-B489-4000-8B8C-1DAA7A52C1D0}" srcOrd="3" destOrd="0" presId="urn:microsoft.com/office/officeart/2008/layout/HorizontalMultiLevelHierarchy"/>
    <dgm:cxn modelId="{FC5F949C-9066-4318-B967-A9CC26B96F04}" type="presParOf" srcId="{3588BFD7-B489-4000-8B8C-1DAA7A52C1D0}" destId="{0F6D8497-1C20-4BCD-8780-C499124F6CE7}" srcOrd="0" destOrd="0" presId="urn:microsoft.com/office/officeart/2008/layout/HorizontalMultiLevelHierarchy"/>
    <dgm:cxn modelId="{FF45EC36-4D24-475F-A734-04087FA80DFB}" type="presParOf" srcId="{3588BFD7-B489-4000-8B8C-1DAA7A52C1D0}" destId="{7E5F97A8-7FA1-46E0-9983-59F80BE437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0C1E754-7B9C-4D4F-B7B7-0F718CAF54C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7CFD93-6796-4605-9239-321FA4D889BE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Basta con </a:t>
          </a:r>
          <a:r>
            <a:rPr lang="es-ES" b="1" dirty="0" smtClean="0"/>
            <a:t>hacer clic </a:t>
          </a:r>
          <a:r>
            <a:rPr lang="es-ES" dirty="0" smtClean="0"/>
            <a:t>con el botón derecho</a:t>
          </a:r>
        </a:p>
        <a:p>
          <a:r>
            <a:rPr lang="es-ES" dirty="0" smtClean="0"/>
            <a:t>del ratón en la opción «</a:t>
          </a:r>
          <a:r>
            <a:rPr lang="es-ES" b="1" dirty="0" smtClean="0"/>
            <a:t>Zonas de búsqueda inversa</a:t>
          </a:r>
          <a:r>
            <a:rPr lang="es-ES" dirty="0" smtClean="0"/>
            <a:t>» que está justo debajo</a:t>
          </a:r>
        </a:p>
        <a:p>
          <a:r>
            <a:rPr lang="es-ES" dirty="0" smtClean="0"/>
            <a:t>de las zonas directas</a:t>
          </a:r>
          <a:endParaRPr lang="es-ES" dirty="0"/>
        </a:p>
      </dgm:t>
    </dgm:pt>
    <dgm:pt modelId="{905F541A-4D2A-482E-8D3D-54145F220813}" type="parTrans" cxnId="{C508F2BF-7D8F-49E0-B61D-13192AE52F7A}">
      <dgm:prSet/>
      <dgm:spPr/>
      <dgm:t>
        <a:bodyPr/>
        <a:lstStyle/>
        <a:p>
          <a:endParaRPr lang="es-ES"/>
        </a:p>
      </dgm:t>
    </dgm:pt>
    <dgm:pt modelId="{9E3995EE-D975-4853-8AD2-DC893084E40F}" type="sibTrans" cxnId="{C508F2BF-7D8F-49E0-B61D-13192AE52F7A}">
      <dgm:prSet/>
      <dgm:spPr/>
      <dgm:t>
        <a:bodyPr/>
        <a:lstStyle/>
        <a:p>
          <a:endParaRPr lang="es-ES"/>
        </a:p>
      </dgm:t>
    </dgm:pt>
    <dgm:pt modelId="{C92D152F-40D7-4708-8956-5C85630C1D0A}" type="pres">
      <dgm:prSet presAssocID="{50C1E754-7B9C-4D4F-B7B7-0F718CAF54CC}" presName="Name0" presStyleCnt="0">
        <dgm:presLayoutVars>
          <dgm:chMax val="1"/>
          <dgm:chPref val="1"/>
        </dgm:presLayoutVars>
      </dgm:prSet>
      <dgm:spPr/>
    </dgm:pt>
    <dgm:pt modelId="{2FCB443C-179D-4FFF-8D8D-AA36AE28EC06}" type="pres">
      <dgm:prSet presAssocID="{767CFD93-6796-4605-9239-321FA4D889BE}" presName="Parent" presStyleLbl="node0" presStyleIdx="0" presStyleCnt="1" custLinFactNeighborX="1592" custLinFactNeighborY="263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BF89EE17-48C2-4775-B979-55A85235E763}" type="pres">
      <dgm:prSet presAssocID="{767CFD93-6796-4605-9239-321FA4D889BE}" presName="Accent1" presStyleLbl="node1" presStyleIdx="0" presStyleCnt="6"/>
      <dgm:spPr>
        <a:solidFill>
          <a:schemeClr val="accent4">
            <a:lumMod val="50000"/>
          </a:schemeClr>
        </a:solidFill>
      </dgm:spPr>
    </dgm:pt>
    <dgm:pt modelId="{5CE1C820-7A4D-4BF6-8ED8-048F62773A89}" type="pres">
      <dgm:prSet presAssocID="{767CFD93-6796-4605-9239-321FA4D889BE}" presName="Accent2" presStyleLbl="node1" presStyleIdx="1" presStyleCnt="6"/>
      <dgm:spPr>
        <a:solidFill>
          <a:srgbClr val="C00000"/>
        </a:solidFill>
      </dgm:spPr>
    </dgm:pt>
    <dgm:pt modelId="{464E2ADF-F798-4B12-AA26-CFD872C8E88B}" type="pres">
      <dgm:prSet presAssocID="{767CFD93-6796-4605-9239-321FA4D889BE}" presName="Accent3" presStyleLbl="node1" presStyleIdx="2" presStyleCnt="6"/>
      <dgm:spPr>
        <a:solidFill>
          <a:srgbClr val="C00000"/>
        </a:solidFill>
      </dgm:spPr>
    </dgm:pt>
    <dgm:pt modelId="{805B38C2-0DBB-4BB1-9D35-97BCAFBA0C96}" type="pres">
      <dgm:prSet presAssocID="{767CFD93-6796-4605-9239-321FA4D889BE}" presName="Accent4" presStyleLbl="node1" presStyleIdx="3" presStyleCnt="6"/>
      <dgm:spPr>
        <a:solidFill>
          <a:schemeClr val="accent4">
            <a:lumMod val="50000"/>
          </a:schemeClr>
        </a:solidFill>
      </dgm:spPr>
    </dgm:pt>
    <dgm:pt modelId="{5A05E1C5-0344-4A6C-A0BA-9FC3F0D5B411}" type="pres">
      <dgm:prSet presAssocID="{767CFD93-6796-4605-9239-321FA4D889BE}" presName="Accent5" presStyleLbl="node1" presStyleIdx="4" presStyleCnt="6"/>
      <dgm:spPr>
        <a:solidFill>
          <a:srgbClr val="C00000"/>
        </a:solidFill>
      </dgm:spPr>
    </dgm:pt>
    <dgm:pt modelId="{599D8629-1E4D-495E-8427-BB5A532E5CF6}" type="pres">
      <dgm:prSet presAssocID="{767CFD93-6796-4605-9239-321FA4D889BE}" presName="Accent6" presStyleLbl="node1" presStyleIdx="5" presStyleCnt="6"/>
      <dgm:spPr>
        <a:solidFill>
          <a:schemeClr val="accent4">
            <a:lumMod val="50000"/>
          </a:schemeClr>
        </a:solidFill>
      </dgm:spPr>
    </dgm:pt>
  </dgm:ptLst>
  <dgm:cxnLst>
    <dgm:cxn modelId="{4C32FF02-3942-44AF-A4EB-07E81EBE840B}" type="presOf" srcId="{767CFD93-6796-4605-9239-321FA4D889BE}" destId="{2FCB443C-179D-4FFF-8D8D-AA36AE28EC06}" srcOrd="0" destOrd="0" presId="urn:microsoft.com/office/officeart/2009/3/layout/CircleRelationship"/>
    <dgm:cxn modelId="{C508F2BF-7D8F-49E0-B61D-13192AE52F7A}" srcId="{50C1E754-7B9C-4D4F-B7B7-0F718CAF54CC}" destId="{767CFD93-6796-4605-9239-321FA4D889BE}" srcOrd="0" destOrd="0" parTransId="{905F541A-4D2A-482E-8D3D-54145F220813}" sibTransId="{9E3995EE-D975-4853-8AD2-DC893084E40F}"/>
    <dgm:cxn modelId="{D58FBF8D-FECE-4D87-86CB-38BAC2EC2BBB}" type="presOf" srcId="{50C1E754-7B9C-4D4F-B7B7-0F718CAF54CC}" destId="{C92D152F-40D7-4708-8956-5C85630C1D0A}" srcOrd="0" destOrd="0" presId="urn:microsoft.com/office/officeart/2009/3/layout/CircleRelationship"/>
    <dgm:cxn modelId="{1A21A7EF-1EAC-4B09-80BC-6B8A71834486}" type="presParOf" srcId="{C92D152F-40D7-4708-8956-5C85630C1D0A}" destId="{2FCB443C-179D-4FFF-8D8D-AA36AE28EC06}" srcOrd="0" destOrd="0" presId="urn:microsoft.com/office/officeart/2009/3/layout/CircleRelationship"/>
    <dgm:cxn modelId="{64CDE098-58BA-43B0-90C3-ECFE2CF96AFB}" type="presParOf" srcId="{C92D152F-40D7-4708-8956-5C85630C1D0A}" destId="{BF89EE17-48C2-4775-B979-55A85235E763}" srcOrd="1" destOrd="0" presId="urn:microsoft.com/office/officeart/2009/3/layout/CircleRelationship"/>
    <dgm:cxn modelId="{44D09FCC-7E3D-4B81-A2DB-65C8C3EA79FE}" type="presParOf" srcId="{C92D152F-40D7-4708-8956-5C85630C1D0A}" destId="{5CE1C820-7A4D-4BF6-8ED8-048F62773A89}" srcOrd="2" destOrd="0" presId="urn:microsoft.com/office/officeart/2009/3/layout/CircleRelationship"/>
    <dgm:cxn modelId="{2FF36930-D07D-4574-82A3-3610D68D8F6F}" type="presParOf" srcId="{C92D152F-40D7-4708-8956-5C85630C1D0A}" destId="{464E2ADF-F798-4B12-AA26-CFD872C8E88B}" srcOrd="3" destOrd="0" presId="urn:microsoft.com/office/officeart/2009/3/layout/CircleRelationship"/>
    <dgm:cxn modelId="{1D41E45E-8EAE-45DD-8B83-C12252F3B7E8}" type="presParOf" srcId="{C92D152F-40D7-4708-8956-5C85630C1D0A}" destId="{805B38C2-0DBB-4BB1-9D35-97BCAFBA0C96}" srcOrd="4" destOrd="0" presId="urn:microsoft.com/office/officeart/2009/3/layout/CircleRelationship"/>
    <dgm:cxn modelId="{881ABA6F-CA4D-4ABE-84C5-2CDA76B4DE64}" type="presParOf" srcId="{C92D152F-40D7-4708-8956-5C85630C1D0A}" destId="{5A05E1C5-0344-4A6C-A0BA-9FC3F0D5B411}" srcOrd="5" destOrd="0" presId="urn:microsoft.com/office/officeart/2009/3/layout/CircleRelationship"/>
    <dgm:cxn modelId="{39999215-6914-4CFC-9E6F-2B8D0136E6BE}" type="presParOf" srcId="{C92D152F-40D7-4708-8956-5C85630C1D0A}" destId="{599D8629-1E4D-495E-8427-BB5A532E5CF6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3D67BBE-EB70-43B1-8D20-FE484C36B75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F36407-23EF-45C3-BB55-78AD0987134A}">
      <dgm:prSet phldrT="[Texto]" custT="1"/>
      <dgm:spPr/>
      <dgm:t>
        <a:bodyPr/>
        <a:lstStyle/>
        <a:p>
          <a:r>
            <a:rPr lang="es-ES" sz="2400" dirty="0" smtClean="0"/>
            <a:t>Ficheros más importantes</a:t>
          </a:r>
          <a:endParaRPr lang="es-ES" sz="2400" dirty="0"/>
        </a:p>
      </dgm:t>
    </dgm:pt>
    <dgm:pt modelId="{7AC50792-8D09-41F4-816B-237B6A896109}" type="parTrans" cxnId="{13FF8189-441B-41D7-8F6D-33340220DF4B}">
      <dgm:prSet/>
      <dgm:spPr/>
      <dgm:t>
        <a:bodyPr/>
        <a:lstStyle/>
        <a:p>
          <a:endParaRPr lang="es-ES"/>
        </a:p>
      </dgm:t>
    </dgm:pt>
    <dgm:pt modelId="{9E3C1FCE-8855-466C-8C25-C4321F5EA87A}" type="sibTrans" cxnId="{13FF8189-441B-41D7-8F6D-33340220DF4B}">
      <dgm:prSet/>
      <dgm:spPr/>
      <dgm:t>
        <a:bodyPr/>
        <a:lstStyle/>
        <a:p>
          <a:endParaRPr lang="es-ES"/>
        </a:p>
      </dgm:t>
    </dgm:pt>
    <dgm:pt modelId="{927935CE-7E8D-40D1-81CA-9C0818DB466A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400" dirty="0" smtClean="0"/>
            <a:t>Ficheros </a:t>
          </a:r>
          <a:r>
            <a:rPr lang="es-ES" sz="2400" dirty="0" err="1" smtClean="0"/>
            <a:t>db</a:t>
          </a:r>
          <a:endParaRPr lang="es-ES" sz="2400" dirty="0"/>
        </a:p>
      </dgm:t>
    </dgm:pt>
    <dgm:pt modelId="{86D2AD1F-D9A2-4949-9B95-56DAEBD48FE6}" type="parTrans" cxnId="{3731E30A-5394-4EC2-9597-1AED3E7F5D83}">
      <dgm:prSet/>
      <dgm:spPr/>
      <dgm:t>
        <a:bodyPr/>
        <a:lstStyle/>
        <a:p>
          <a:endParaRPr lang="es-ES"/>
        </a:p>
      </dgm:t>
    </dgm:pt>
    <dgm:pt modelId="{00AD6374-FCBD-4972-93B6-979E59B77646}" type="sibTrans" cxnId="{3731E30A-5394-4EC2-9597-1AED3E7F5D83}">
      <dgm:prSet/>
      <dgm:spPr/>
      <dgm:t>
        <a:bodyPr/>
        <a:lstStyle/>
        <a:p>
          <a:endParaRPr lang="es-ES"/>
        </a:p>
      </dgm:t>
    </dgm:pt>
    <dgm:pt modelId="{5D3FDF08-709B-4CB6-BC03-B25744555059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400" dirty="0" smtClean="0"/>
            <a:t>Ficheros </a:t>
          </a:r>
          <a:r>
            <a:rPr lang="es-ES" sz="2400" dirty="0" err="1" smtClean="0"/>
            <a:t>named</a:t>
          </a:r>
          <a:endParaRPr lang="es-ES" sz="2400" dirty="0"/>
        </a:p>
      </dgm:t>
    </dgm:pt>
    <dgm:pt modelId="{E0FFC9A1-A36B-4681-8639-D0CA8B85A3E9}" type="parTrans" cxnId="{C0CEB1DE-1347-4EEA-A464-27C0E7F31851}">
      <dgm:prSet/>
      <dgm:spPr/>
      <dgm:t>
        <a:bodyPr/>
        <a:lstStyle/>
        <a:p>
          <a:endParaRPr lang="es-ES"/>
        </a:p>
      </dgm:t>
    </dgm:pt>
    <dgm:pt modelId="{206A0BB4-8C2A-4D9A-9761-1EAA5450B11D}" type="sibTrans" cxnId="{C0CEB1DE-1347-4EEA-A464-27C0E7F31851}">
      <dgm:prSet/>
      <dgm:spPr/>
      <dgm:t>
        <a:bodyPr/>
        <a:lstStyle/>
        <a:p>
          <a:endParaRPr lang="es-ES"/>
        </a:p>
      </dgm:t>
    </dgm:pt>
    <dgm:pt modelId="{A99C3775-CEAC-42A0-86B6-E1ED4A6BAC5B}" type="pres">
      <dgm:prSet presAssocID="{73D67BBE-EB70-43B1-8D20-FE484C36B75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11AFCF-C96C-435E-8E27-4BEDF0073C2D}" type="pres">
      <dgm:prSet presAssocID="{F9F36407-23EF-45C3-BB55-78AD0987134A}" presName="root" presStyleCnt="0"/>
      <dgm:spPr/>
    </dgm:pt>
    <dgm:pt modelId="{0C4265FA-952D-4842-86AE-18861F357A5F}" type="pres">
      <dgm:prSet presAssocID="{F9F36407-23EF-45C3-BB55-78AD0987134A}" presName="rootComposite" presStyleCnt="0"/>
      <dgm:spPr/>
    </dgm:pt>
    <dgm:pt modelId="{A0605186-1542-4E09-A235-45A6B2B522C2}" type="pres">
      <dgm:prSet presAssocID="{F9F36407-23EF-45C3-BB55-78AD0987134A}" presName="rootText" presStyleLbl="node1" presStyleIdx="0" presStyleCnt="1" custScaleX="61533" custLinFactNeighborX="673" custLinFactNeighborY="13271"/>
      <dgm:spPr/>
      <dgm:t>
        <a:bodyPr/>
        <a:lstStyle/>
        <a:p>
          <a:endParaRPr lang="es-ES"/>
        </a:p>
      </dgm:t>
    </dgm:pt>
    <dgm:pt modelId="{52D6A7E9-66B1-4DA7-A57D-10F502FED4E4}" type="pres">
      <dgm:prSet presAssocID="{F9F36407-23EF-45C3-BB55-78AD0987134A}" presName="rootConnector" presStyleLbl="node1" presStyleIdx="0" presStyleCnt="1"/>
      <dgm:spPr/>
    </dgm:pt>
    <dgm:pt modelId="{06A96470-5D53-4B4E-85F0-87EC8FA34A07}" type="pres">
      <dgm:prSet presAssocID="{F9F36407-23EF-45C3-BB55-78AD0987134A}" presName="childShape" presStyleCnt="0"/>
      <dgm:spPr/>
    </dgm:pt>
    <dgm:pt modelId="{B4A8D484-96F7-42C3-ABA3-976BA109718C}" type="pres">
      <dgm:prSet presAssocID="{86D2AD1F-D9A2-4949-9B95-56DAEBD48FE6}" presName="Name13" presStyleLbl="parChTrans1D2" presStyleIdx="0" presStyleCnt="2"/>
      <dgm:spPr/>
    </dgm:pt>
    <dgm:pt modelId="{9BD61095-78AC-415A-BFD9-B26A0B64DCB0}" type="pres">
      <dgm:prSet presAssocID="{927935CE-7E8D-40D1-81CA-9C0818DB466A}" presName="childText" presStyleLbl="bgAcc1" presStyleIdx="0" presStyleCnt="2" custScaleX="64125" custScaleY="433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2F6286-15B6-4529-AF9E-1618646535D2}" type="pres">
      <dgm:prSet presAssocID="{E0FFC9A1-A36B-4681-8639-D0CA8B85A3E9}" presName="Name13" presStyleLbl="parChTrans1D2" presStyleIdx="1" presStyleCnt="2"/>
      <dgm:spPr/>
    </dgm:pt>
    <dgm:pt modelId="{16EDAEEF-DCE0-4A69-BEA7-BDBDA706E6A7}" type="pres">
      <dgm:prSet presAssocID="{5D3FDF08-709B-4CB6-BC03-B25744555059}" presName="childText" presStyleLbl="bgAcc1" presStyleIdx="1" presStyleCnt="2" custAng="0" custScaleX="82079" custScaleY="374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7790E4-E746-43DD-AB24-539BC063D250}" type="presOf" srcId="{927935CE-7E8D-40D1-81CA-9C0818DB466A}" destId="{9BD61095-78AC-415A-BFD9-B26A0B64DCB0}" srcOrd="0" destOrd="0" presId="urn:microsoft.com/office/officeart/2005/8/layout/hierarchy3"/>
    <dgm:cxn modelId="{4DB3A953-9208-47F6-A2F7-C0426416FE13}" type="presOf" srcId="{86D2AD1F-D9A2-4949-9B95-56DAEBD48FE6}" destId="{B4A8D484-96F7-42C3-ABA3-976BA109718C}" srcOrd="0" destOrd="0" presId="urn:microsoft.com/office/officeart/2005/8/layout/hierarchy3"/>
    <dgm:cxn modelId="{7A002674-14E6-4C27-815D-0C019E0425AF}" type="presOf" srcId="{F9F36407-23EF-45C3-BB55-78AD0987134A}" destId="{52D6A7E9-66B1-4DA7-A57D-10F502FED4E4}" srcOrd="1" destOrd="0" presId="urn:microsoft.com/office/officeart/2005/8/layout/hierarchy3"/>
    <dgm:cxn modelId="{36B4A4D0-884D-4F64-9869-C0121488912A}" type="presOf" srcId="{5D3FDF08-709B-4CB6-BC03-B25744555059}" destId="{16EDAEEF-DCE0-4A69-BEA7-BDBDA706E6A7}" srcOrd="0" destOrd="0" presId="urn:microsoft.com/office/officeart/2005/8/layout/hierarchy3"/>
    <dgm:cxn modelId="{B378C94A-7E99-4E09-B7D2-AF60E56862AD}" type="presOf" srcId="{E0FFC9A1-A36B-4681-8639-D0CA8B85A3E9}" destId="{0F2F6286-15B6-4529-AF9E-1618646535D2}" srcOrd="0" destOrd="0" presId="urn:microsoft.com/office/officeart/2005/8/layout/hierarchy3"/>
    <dgm:cxn modelId="{5B9BB0A5-8E24-405F-9D88-C5B7A2F7EAA8}" type="presOf" srcId="{73D67BBE-EB70-43B1-8D20-FE484C36B75F}" destId="{A99C3775-CEAC-42A0-86B6-E1ED4A6BAC5B}" srcOrd="0" destOrd="0" presId="urn:microsoft.com/office/officeart/2005/8/layout/hierarchy3"/>
    <dgm:cxn modelId="{C0CEB1DE-1347-4EEA-A464-27C0E7F31851}" srcId="{F9F36407-23EF-45C3-BB55-78AD0987134A}" destId="{5D3FDF08-709B-4CB6-BC03-B25744555059}" srcOrd="1" destOrd="0" parTransId="{E0FFC9A1-A36B-4681-8639-D0CA8B85A3E9}" sibTransId="{206A0BB4-8C2A-4D9A-9761-1EAA5450B11D}"/>
    <dgm:cxn modelId="{3731E30A-5394-4EC2-9597-1AED3E7F5D83}" srcId="{F9F36407-23EF-45C3-BB55-78AD0987134A}" destId="{927935CE-7E8D-40D1-81CA-9C0818DB466A}" srcOrd="0" destOrd="0" parTransId="{86D2AD1F-D9A2-4949-9B95-56DAEBD48FE6}" sibTransId="{00AD6374-FCBD-4972-93B6-979E59B77646}"/>
    <dgm:cxn modelId="{9D6EB894-FDF6-42DF-BDE9-67C042C10FB2}" type="presOf" srcId="{F9F36407-23EF-45C3-BB55-78AD0987134A}" destId="{A0605186-1542-4E09-A235-45A6B2B522C2}" srcOrd="0" destOrd="0" presId="urn:microsoft.com/office/officeart/2005/8/layout/hierarchy3"/>
    <dgm:cxn modelId="{13FF8189-441B-41D7-8F6D-33340220DF4B}" srcId="{73D67BBE-EB70-43B1-8D20-FE484C36B75F}" destId="{F9F36407-23EF-45C3-BB55-78AD0987134A}" srcOrd="0" destOrd="0" parTransId="{7AC50792-8D09-41F4-816B-237B6A896109}" sibTransId="{9E3C1FCE-8855-466C-8C25-C4321F5EA87A}"/>
    <dgm:cxn modelId="{4E3CB3B8-63BF-4AE3-A32D-D66FD33D2F45}" type="presParOf" srcId="{A99C3775-CEAC-42A0-86B6-E1ED4A6BAC5B}" destId="{5C11AFCF-C96C-435E-8E27-4BEDF0073C2D}" srcOrd="0" destOrd="0" presId="urn:microsoft.com/office/officeart/2005/8/layout/hierarchy3"/>
    <dgm:cxn modelId="{456631F7-6C75-4FE2-B1DB-9789622398E2}" type="presParOf" srcId="{5C11AFCF-C96C-435E-8E27-4BEDF0073C2D}" destId="{0C4265FA-952D-4842-86AE-18861F357A5F}" srcOrd="0" destOrd="0" presId="urn:microsoft.com/office/officeart/2005/8/layout/hierarchy3"/>
    <dgm:cxn modelId="{5FA181E7-B603-49AD-91E1-0426E5DC92A8}" type="presParOf" srcId="{0C4265FA-952D-4842-86AE-18861F357A5F}" destId="{A0605186-1542-4E09-A235-45A6B2B522C2}" srcOrd="0" destOrd="0" presId="urn:microsoft.com/office/officeart/2005/8/layout/hierarchy3"/>
    <dgm:cxn modelId="{8871EF66-68A9-4103-8146-B99A380791AA}" type="presParOf" srcId="{0C4265FA-952D-4842-86AE-18861F357A5F}" destId="{52D6A7E9-66B1-4DA7-A57D-10F502FED4E4}" srcOrd="1" destOrd="0" presId="urn:microsoft.com/office/officeart/2005/8/layout/hierarchy3"/>
    <dgm:cxn modelId="{6BE7B2D6-8426-4FC0-B146-A030B99D51E6}" type="presParOf" srcId="{5C11AFCF-C96C-435E-8E27-4BEDF0073C2D}" destId="{06A96470-5D53-4B4E-85F0-87EC8FA34A07}" srcOrd="1" destOrd="0" presId="urn:microsoft.com/office/officeart/2005/8/layout/hierarchy3"/>
    <dgm:cxn modelId="{F99BBA17-A79B-4FB9-9EE7-F6C46D481FBF}" type="presParOf" srcId="{06A96470-5D53-4B4E-85F0-87EC8FA34A07}" destId="{B4A8D484-96F7-42C3-ABA3-976BA109718C}" srcOrd="0" destOrd="0" presId="urn:microsoft.com/office/officeart/2005/8/layout/hierarchy3"/>
    <dgm:cxn modelId="{D0236B76-95B4-4B00-A0BA-FA43C8FB6AE9}" type="presParOf" srcId="{06A96470-5D53-4B4E-85F0-87EC8FA34A07}" destId="{9BD61095-78AC-415A-BFD9-B26A0B64DCB0}" srcOrd="1" destOrd="0" presId="urn:microsoft.com/office/officeart/2005/8/layout/hierarchy3"/>
    <dgm:cxn modelId="{78B1A8EC-0B85-4469-9F56-4ADA7DC01606}" type="presParOf" srcId="{06A96470-5D53-4B4E-85F0-87EC8FA34A07}" destId="{0F2F6286-15B6-4529-AF9E-1618646535D2}" srcOrd="2" destOrd="0" presId="urn:microsoft.com/office/officeart/2005/8/layout/hierarchy3"/>
    <dgm:cxn modelId="{1195EFD4-0841-4ABA-A3E8-1D6D87FFAC8A}" type="presParOf" srcId="{06A96470-5D53-4B4E-85F0-87EC8FA34A07}" destId="{16EDAEEF-DCE0-4A69-BEA7-BDBDA706E6A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3D67BBE-EB70-43B1-8D20-FE484C36B75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F36407-23EF-45C3-BB55-78AD0987134A}">
      <dgm:prSet phldrT="[Texto]" custT="1"/>
      <dgm:spPr/>
      <dgm:t>
        <a:bodyPr/>
        <a:lstStyle/>
        <a:p>
          <a:r>
            <a:rPr lang="es-ES" sz="2400" dirty="0" smtClean="0"/>
            <a:t>En el fichero de la zona destacan:</a:t>
          </a:r>
          <a:endParaRPr lang="es-ES" sz="2400" dirty="0"/>
        </a:p>
      </dgm:t>
    </dgm:pt>
    <dgm:pt modelId="{7AC50792-8D09-41F4-816B-237B6A896109}" type="parTrans" cxnId="{13FF8189-441B-41D7-8F6D-33340220DF4B}">
      <dgm:prSet/>
      <dgm:spPr/>
      <dgm:t>
        <a:bodyPr/>
        <a:lstStyle/>
        <a:p>
          <a:endParaRPr lang="es-ES"/>
        </a:p>
      </dgm:t>
    </dgm:pt>
    <dgm:pt modelId="{9E3C1FCE-8855-466C-8C25-C4321F5EA87A}" type="sibTrans" cxnId="{13FF8189-441B-41D7-8F6D-33340220DF4B}">
      <dgm:prSet/>
      <dgm:spPr/>
      <dgm:t>
        <a:bodyPr/>
        <a:lstStyle/>
        <a:p>
          <a:endParaRPr lang="es-ES"/>
        </a:p>
      </dgm:t>
    </dgm:pt>
    <dgm:pt modelId="{5D3FDF08-709B-4CB6-BC03-B25744555059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000" dirty="0" smtClean="0"/>
            <a:t>$</a:t>
          </a:r>
          <a:r>
            <a:rPr lang="es-ES" sz="2000" dirty="0" err="1" smtClean="0"/>
            <a:t>TTL</a:t>
          </a:r>
          <a:endParaRPr lang="es-ES" sz="2000" dirty="0"/>
        </a:p>
      </dgm:t>
    </dgm:pt>
    <dgm:pt modelId="{E0FFC9A1-A36B-4681-8639-D0CA8B85A3E9}" type="parTrans" cxnId="{C0CEB1DE-1347-4EEA-A464-27C0E7F31851}">
      <dgm:prSet/>
      <dgm:spPr/>
      <dgm:t>
        <a:bodyPr/>
        <a:lstStyle/>
        <a:p>
          <a:endParaRPr lang="es-ES"/>
        </a:p>
      </dgm:t>
    </dgm:pt>
    <dgm:pt modelId="{206A0BB4-8C2A-4D9A-9761-1EAA5450B11D}" type="sibTrans" cxnId="{C0CEB1DE-1347-4EEA-A464-27C0E7F31851}">
      <dgm:prSet/>
      <dgm:spPr/>
      <dgm:t>
        <a:bodyPr/>
        <a:lstStyle/>
        <a:p>
          <a:endParaRPr lang="es-ES"/>
        </a:p>
      </dgm:t>
    </dgm:pt>
    <dgm:pt modelId="{13AFCB01-8A8A-4DB3-9309-5B3EECDF5638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000" dirty="0" smtClean="0"/>
            <a:t>A </a:t>
          </a:r>
          <a:r>
            <a:rPr lang="es-ES" sz="2000" dirty="0" err="1" smtClean="0"/>
            <a:t>RR</a:t>
          </a:r>
          <a:endParaRPr lang="es-ES" sz="2000" dirty="0"/>
        </a:p>
      </dgm:t>
    </dgm:pt>
    <dgm:pt modelId="{F75A4925-32E6-4DF9-965E-13389403F1A2}" type="parTrans" cxnId="{ED8B23EF-1F9A-4E04-A680-605F9C06C7D7}">
      <dgm:prSet/>
      <dgm:spPr/>
      <dgm:t>
        <a:bodyPr/>
        <a:lstStyle/>
        <a:p>
          <a:endParaRPr lang="es-ES"/>
        </a:p>
      </dgm:t>
    </dgm:pt>
    <dgm:pt modelId="{D29A4013-EA39-44EA-8F13-A739B8946B70}" type="sibTrans" cxnId="{ED8B23EF-1F9A-4E04-A680-605F9C06C7D7}">
      <dgm:prSet/>
      <dgm:spPr/>
      <dgm:t>
        <a:bodyPr/>
        <a:lstStyle/>
        <a:p>
          <a:endParaRPr lang="es-ES"/>
        </a:p>
      </dgm:t>
    </dgm:pt>
    <dgm:pt modelId="{A0B2F850-060A-4363-9DB4-994FE26ED5AB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000" dirty="0" err="1" smtClean="0"/>
            <a:t>NS</a:t>
          </a:r>
          <a:r>
            <a:rPr lang="es-ES" sz="2000" dirty="0" smtClean="0"/>
            <a:t> </a:t>
          </a:r>
          <a:r>
            <a:rPr lang="es-ES" sz="2000" dirty="0" err="1" smtClean="0"/>
            <a:t>RR</a:t>
          </a:r>
          <a:endParaRPr lang="es-ES" sz="2000" dirty="0"/>
        </a:p>
      </dgm:t>
    </dgm:pt>
    <dgm:pt modelId="{8BE5E0AD-C2F0-46EC-8CB9-22060657A738}" type="parTrans" cxnId="{023B39A3-A718-4248-AB12-1233A3355BE0}">
      <dgm:prSet/>
      <dgm:spPr/>
      <dgm:t>
        <a:bodyPr/>
        <a:lstStyle/>
        <a:p>
          <a:endParaRPr lang="es-ES"/>
        </a:p>
      </dgm:t>
    </dgm:pt>
    <dgm:pt modelId="{4428F562-3148-47D5-A524-7B4515DB0EAD}" type="sibTrans" cxnId="{023B39A3-A718-4248-AB12-1233A3355BE0}">
      <dgm:prSet/>
      <dgm:spPr/>
      <dgm:t>
        <a:bodyPr/>
        <a:lstStyle/>
        <a:p>
          <a:endParaRPr lang="es-ES"/>
        </a:p>
      </dgm:t>
    </dgm:pt>
    <dgm:pt modelId="{54E36506-4343-48CC-AE06-03E919B44C6A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000" dirty="0" smtClean="0"/>
            <a:t>Carácter</a:t>
          </a:r>
          <a:r>
            <a:rPr lang="es-ES" sz="2400" dirty="0" smtClean="0"/>
            <a:t> @</a:t>
          </a:r>
          <a:endParaRPr lang="es-ES" sz="2400" dirty="0"/>
        </a:p>
      </dgm:t>
    </dgm:pt>
    <dgm:pt modelId="{78847687-8391-466D-A9A9-F2C5C81336A9}" type="parTrans" cxnId="{5581BEF7-C3FC-4256-B2A2-463338C200A5}">
      <dgm:prSet/>
      <dgm:spPr/>
      <dgm:t>
        <a:bodyPr/>
        <a:lstStyle/>
        <a:p>
          <a:endParaRPr lang="es-ES"/>
        </a:p>
      </dgm:t>
    </dgm:pt>
    <dgm:pt modelId="{700ECCA1-647A-4C50-914B-493FBBFC4569}" type="sibTrans" cxnId="{5581BEF7-C3FC-4256-B2A2-463338C200A5}">
      <dgm:prSet/>
      <dgm:spPr/>
      <dgm:t>
        <a:bodyPr/>
        <a:lstStyle/>
        <a:p>
          <a:endParaRPr lang="es-ES"/>
        </a:p>
      </dgm:t>
    </dgm:pt>
    <dgm:pt modelId="{DA6EB5D6-7863-4E9C-9761-F2E35A70ED69}">
      <dgm:prSet phldrT="[Texto]" custT="1"/>
      <dgm:spPr>
        <a:solidFill>
          <a:schemeClr val="accent4">
            <a:alpha val="90000"/>
          </a:schemeClr>
        </a:solidFill>
        <a:ln>
          <a:noFill/>
        </a:ln>
      </dgm:spPr>
      <dgm:t>
        <a:bodyPr/>
        <a:lstStyle/>
        <a:p>
          <a:r>
            <a:rPr lang="es-ES" sz="2000" dirty="0" err="1" smtClean="0"/>
            <a:t>SOA</a:t>
          </a:r>
          <a:r>
            <a:rPr lang="es-ES" sz="2000" dirty="0" smtClean="0"/>
            <a:t> </a:t>
          </a:r>
          <a:r>
            <a:rPr lang="es-ES" sz="2000" dirty="0" err="1" smtClean="0"/>
            <a:t>RR</a:t>
          </a:r>
          <a:endParaRPr lang="es-ES" sz="2000" dirty="0"/>
        </a:p>
      </dgm:t>
    </dgm:pt>
    <dgm:pt modelId="{2E0B155D-CEA2-43D0-A916-ACA79A0A6171}" type="parTrans" cxnId="{67DE6BC6-31C7-426A-896E-F4C1E6855B87}">
      <dgm:prSet/>
      <dgm:spPr/>
      <dgm:t>
        <a:bodyPr/>
        <a:lstStyle/>
        <a:p>
          <a:endParaRPr lang="es-ES"/>
        </a:p>
      </dgm:t>
    </dgm:pt>
    <dgm:pt modelId="{33CABD01-1485-4ADB-BECB-312EEEA7BA6D}" type="sibTrans" cxnId="{67DE6BC6-31C7-426A-896E-F4C1E6855B87}">
      <dgm:prSet/>
      <dgm:spPr/>
      <dgm:t>
        <a:bodyPr/>
        <a:lstStyle/>
        <a:p>
          <a:endParaRPr lang="es-ES"/>
        </a:p>
      </dgm:t>
    </dgm:pt>
    <dgm:pt modelId="{A99C3775-CEAC-42A0-86B6-E1ED4A6BAC5B}" type="pres">
      <dgm:prSet presAssocID="{73D67BBE-EB70-43B1-8D20-FE484C36B75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11AFCF-C96C-435E-8E27-4BEDF0073C2D}" type="pres">
      <dgm:prSet presAssocID="{F9F36407-23EF-45C3-BB55-78AD0987134A}" presName="root" presStyleCnt="0"/>
      <dgm:spPr/>
    </dgm:pt>
    <dgm:pt modelId="{0C4265FA-952D-4842-86AE-18861F357A5F}" type="pres">
      <dgm:prSet presAssocID="{F9F36407-23EF-45C3-BB55-78AD0987134A}" presName="rootComposite" presStyleCnt="0"/>
      <dgm:spPr/>
    </dgm:pt>
    <dgm:pt modelId="{A0605186-1542-4E09-A235-45A6B2B522C2}" type="pres">
      <dgm:prSet presAssocID="{F9F36407-23EF-45C3-BB55-78AD0987134A}" presName="rootText" presStyleLbl="node1" presStyleIdx="0" presStyleCnt="1" custScaleX="107739" custScaleY="75888" custLinFactNeighborX="-1037" custLinFactNeighborY="11401"/>
      <dgm:spPr/>
      <dgm:t>
        <a:bodyPr/>
        <a:lstStyle/>
        <a:p>
          <a:endParaRPr lang="es-ES"/>
        </a:p>
      </dgm:t>
    </dgm:pt>
    <dgm:pt modelId="{52D6A7E9-66B1-4DA7-A57D-10F502FED4E4}" type="pres">
      <dgm:prSet presAssocID="{F9F36407-23EF-45C3-BB55-78AD0987134A}" presName="rootConnector" presStyleLbl="node1" presStyleIdx="0" presStyleCnt="1"/>
      <dgm:spPr/>
    </dgm:pt>
    <dgm:pt modelId="{06A96470-5D53-4B4E-85F0-87EC8FA34A07}" type="pres">
      <dgm:prSet presAssocID="{F9F36407-23EF-45C3-BB55-78AD0987134A}" presName="childShape" presStyleCnt="0"/>
      <dgm:spPr/>
    </dgm:pt>
    <dgm:pt modelId="{0F2F6286-15B6-4529-AF9E-1618646535D2}" type="pres">
      <dgm:prSet presAssocID="{E0FFC9A1-A36B-4681-8639-D0CA8B85A3E9}" presName="Name13" presStyleLbl="parChTrans1D2" presStyleIdx="0" presStyleCnt="5"/>
      <dgm:spPr/>
    </dgm:pt>
    <dgm:pt modelId="{16EDAEEF-DCE0-4A69-BEA7-BDBDA706E6A7}" type="pres">
      <dgm:prSet presAssocID="{5D3FDF08-709B-4CB6-BC03-B25744555059}" presName="childText" presStyleLbl="bgAcc1" presStyleIdx="0" presStyleCnt="5" custAng="0" custScaleX="82079" custScaleY="374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A2DB67-5C04-4F9C-81AE-222FA1C2BA1D}" type="pres">
      <dgm:prSet presAssocID="{78847687-8391-466D-A9A9-F2C5C81336A9}" presName="Name13" presStyleLbl="parChTrans1D2" presStyleIdx="1" presStyleCnt="5"/>
      <dgm:spPr/>
    </dgm:pt>
    <dgm:pt modelId="{84A8EE68-6B1A-4735-A87B-990E326590AA}" type="pres">
      <dgm:prSet presAssocID="{54E36506-4343-48CC-AE06-03E919B44C6A}" presName="childText" presStyleLbl="bgAcc1" presStyleIdx="1" presStyleCnt="5" custAng="0" custScaleX="82079" custScaleY="374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47FD6-84B4-42C3-AB8A-15EC578EC440}" type="pres">
      <dgm:prSet presAssocID="{2E0B155D-CEA2-43D0-A916-ACA79A0A6171}" presName="Name13" presStyleLbl="parChTrans1D2" presStyleIdx="2" presStyleCnt="5"/>
      <dgm:spPr/>
    </dgm:pt>
    <dgm:pt modelId="{5D78B5D7-DE03-41BF-AF35-E38D0D4F0DBF}" type="pres">
      <dgm:prSet presAssocID="{DA6EB5D6-7863-4E9C-9761-F2E35A70ED69}" presName="childText" presStyleLbl="bgAcc1" presStyleIdx="2" presStyleCnt="5" custAng="0" custScaleX="82079" custScaleY="374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17613D-B372-45BC-87F0-1B911BD64420}" type="pres">
      <dgm:prSet presAssocID="{8BE5E0AD-C2F0-46EC-8CB9-22060657A738}" presName="Name13" presStyleLbl="parChTrans1D2" presStyleIdx="3" presStyleCnt="5"/>
      <dgm:spPr/>
    </dgm:pt>
    <dgm:pt modelId="{EFBE82E2-677B-47C0-8103-ECD49EC90826}" type="pres">
      <dgm:prSet presAssocID="{A0B2F850-060A-4363-9DB4-994FE26ED5AB}" presName="childText" presStyleLbl="bgAcc1" presStyleIdx="3" presStyleCnt="5" custAng="0" custScaleX="82079" custScaleY="37485" custLinFactNeighborY="9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CB259D-8198-4582-8AB1-1B3169ED2C9D}" type="pres">
      <dgm:prSet presAssocID="{F75A4925-32E6-4DF9-965E-13389403F1A2}" presName="Name13" presStyleLbl="parChTrans1D2" presStyleIdx="4" presStyleCnt="5"/>
      <dgm:spPr/>
    </dgm:pt>
    <dgm:pt modelId="{E823DF18-65D9-4121-A58E-56996B6E6D17}" type="pres">
      <dgm:prSet presAssocID="{13AFCB01-8A8A-4DB3-9309-5B3EECDF5638}" presName="childText" presStyleLbl="bgAcc1" presStyleIdx="4" presStyleCnt="5" custAng="0" custScaleX="82079" custScaleY="37485" custLinFactNeighborX="2194" custLinFactNeighborY="8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23B39A3-A718-4248-AB12-1233A3355BE0}" srcId="{F9F36407-23EF-45C3-BB55-78AD0987134A}" destId="{A0B2F850-060A-4363-9DB4-994FE26ED5AB}" srcOrd="3" destOrd="0" parTransId="{8BE5E0AD-C2F0-46EC-8CB9-22060657A738}" sibTransId="{4428F562-3148-47D5-A524-7B4515DB0EAD}"/>
    <dgm:cxn modelId="{B380C1C1-951D-46F1-9B17-FC4207373DF8}" type="presOf" srcId="{2E0B155D-CEA2-43D0-A916-ACA79A0A6171}" destId="{C1247FD6-84B4-42C3-AB8A-15EC578EC440}" srcOrd="0" destOrd="0" presId="urn:microsoft.com/office/officeart/2005/8/layout/hierarchy3"/>
    <dgm:cxn modelId="{834C4616-A31A-414C-B699-6AFC6C933BA0}" type="presOf" srcId="{F75A4925-32E6-4DF9-965E-13389403F1A2}" destId="{4BCB259D-8198-4582-8AB1-1B3169ED2C9D}" srcOrd="0" destOrd="0" presId="urn:microsoft.com/office/officeart/2005/8/layout/hierarchy3"/>
    <dgm:cxn modelId="{5581BEF7-C3FC-4256-B2A2-463338C200A5}" srcId="{F9F36407-23EF-45C3-BB55-78AD0987134A}" destId="{54E36506-4343-48CC-AE06-03E919B44C6A}" srcOrd="1" destOrd="0" parTransId="{78847687-8391-466D-A9A9-F2C5C81336A9}" sibTransId="{700ECCA1-647A-4C50-914B-493FBBFC4569}"/>
    <dgm:cxn modelId="{E4AEBA98-2AE3-4253-86EE-FA5CE527E7F9}" type="presOf" srcId="{13AFCB01-8A8A-4DB3-9309-5B3EECDF5638}" destId="{E823DF18-65D9-4121-A58E-56996B6E6D17}" srcOrd="0" destOrd="0" presId="urn:microsoft.com/office/officeart/2005/8/layout/hierarchy3"/>
    <dgm:cxn modelId="{86043B83-3C2E-49F9-81C9-C127BE7BBC6D}" type="presOf" srcId="{E0FFC9A1-A36B-4681-8639-D0CA8B85A3E9}" destId="{0F2F6286-15B6-4529-AF9E-1618646535D2}" srcOrd="0" destOrd="0" presId="urn:microsoft.com/office/officeart/2005/8/layout/hierarchy3"/>
    <dgm:cxn modelId="{48379EE1-792B-4C41-8D0E-565C7C1927B8}" type="presOf" srcId="{73D67BBE-EB70-43B1-8D20-FE484C36B75F}" destId="{A99C3775-CEAC-42A0-86B6-E1ED4A6BAC5B}" srcOrd="0" destOrd="0" presId="urn:microsoft.com/office/officeart/2005/8/layout/hierarchy3"/>
    <dgm:cxn modelId="{67DE6BC6-31C7-426A-896E-F4C1E6855B87}" srcId="{F9F36407-23EF-45C3-BB55-78AD0987134A}" destId="{DA6EB5D6-7863-4E9C-9761-F2E35A70ED69}" srcOrd="2" destOrd="0" parTransId="{2E0B155D-CEA2-43D0-A916-ACA79A0A6171}" sibTransId="{33CABD01-1485-4ADB-BECB-312EEEA7BA6D}"/>
    <dgm:cxn modelId="{C4DB2B09-4991-4A9C-BD1D-02E4A53D1588}" type="presOf" srcId="{A0B2F850-060A-4363-9DB4-994FE26ED5AB}" destId="{EFBE82E2-677B-47C0-8103-ECD49EC90826}" srcOrd="0" destOrd="0" presId="urn:microsoft.com/office/officeart/2005/8/layout/hierarchy3"/>
    <dgm:cxn modelId="{CBD21A2E-AC16-42A2-8E4D-E138CABBCCEA}" type="presOf" srcId="{54E36506-4343-48CC-AE06-03E919B44C6A}" destId="{84A8EE68-6B1A-4735-A87B-990E326590AA}" srcOrd="0" destOrd="0" presId="urn:microsoft.com/office/officeart/2005/8/layout/hierarchy3"/>
    <dgm:cxn modelId="{4A14F8CA-8F26-4026-92DA-D1C5D0E5D47C}" type="presOf" srcId="{78847687-8391-466D-A9A9-F2C5C81336A9}" destId="{7EA2DB67-5C04-4F9C-81AE-222FA1C2BA1D}" srcOrd="0" destOrd="0" presId="urn:microsoft.com/office/officeart/2005/8/layout/hierarchy3"/>
    <dgm:cxn modelId="{F1AA6D62-60CA-4CFA-BD1C-9078198D8F9C}" type="presOf" srcId="{DA6EB5D6-7863-4E9C-9761-F2E35A70ED69}" destId="{5D78B5D7-DE03-41BF-AF35-E38D0D4F0DBF}" srcOrd="0" destOrd="0" presId="urn:microsoft.com/office/officeart/2005/8/layout/hierarchy3"/>
    <dgm:cxn modelId="{7451F7CE-3359-4858-9718-A5352DB7BC5C}" type="presOf" srcId="{F9F36407-23EF-45C3-BB55-78AD0987134A}" destId="{52D6A7E9-66B1-4DA7-A57D-10F502FED4E4}" srcOrd="1" destOrd="0" presId="urn:microsoft.com/office/officeart/2005/8/layout/hierarchy3"/>
    <dgm:cxn modelId="{ED8B23EF-1F9A-4E04-A680-605F9C06C7D7}" srcId="{F9F36407-23EF-45C3-BB55-78AD0987134A}" destId="{13AFCB01-8A8A-4DB3-9309-5B3EECDF5638}" srcOrd="4" destOrd="0" parTransId="{F75A4925-32E6-4DF9-965E-13389403F1A2}" sibTransId="{D29A4013-EA39-44EA-8F13-A739B8946B70}"/>
    <dgm:cxn modelId="{8567E660-B506-483D-8612-E8E523DDDDF1}" type="presOf" srcId="{F9F36407-23EF-45C3-BB55-78AD0987134A}" destId="{A0605186-1542-4E09-A235-45A6B2B522C2}" srcOrd="0" destOrd="0" presId="urn:microsoft.com/office/officeart/2005/8/layout/hierarchy3"/>
    <dgm:cxn modelId="{13FF8189-441B-41D7-8F6D-33340220DF4B}" srcId="{73D67BBE-EB70-43B1-8D20-FE484C36B75F}" destId="{F9F36407-23EF-45C3-BB55-78AD0987134A}" srcOrd="0" destOrd="0" parTransId="{7AC50792-8D09-41F4-816B-237B6A896109}" sibTransId="{9E3C1FCE-8855-466C-8C25-C4321F5EA87A}"/>
    <dgm:cxn modelId="{F08A95D9-8574-4568-9AA5-36A6312D8B7B}" type="presOf" srcId="{5D3FDF08-709B-4CB6-BC03-B25744555059}" destId="{16EDAEEF-DCE0-4A69-BEA7-BDBDA706E6A7}" srcOrd="0" destOrd="0" presId="urn:microsoft.com/office/officeart/2005/8/layout/hierarchy3"/>
    <dgm:cxn modelId="{C0CEB1DE-1347-4EEA-A464-27C0E7F31851}" srcId="{F9F36407-23EF-45C3-BB55-78AD0987134A}" destId="{5D3FDF08-709B-4CB6-BC03-B25744555059}" srcOrd="0" destOrd="0" parTransId="{E0FFC9A1-A36B-4681-8639-D0CA8B85A3E9}" sibTransId="{206A0BB4-8C2A-4D9A-9761-1EAA5450B11D}"/>
    <dgm:cxn modelId="{8C77D583-1C52-4057-9F90-78B00F1E5E0C}" type="presOf" srcId="{8BE5E0AD-C2F0-46EC-8CB9-22060657A738}" destId="{AB17613D-B372-45BC-87F0-1B911BD64420}" srcOrd="0" destOrd="0" presId="urn:microsoft.com/office/officeart/2005/8/layout/hierarchy3"/>
    <dgm:cxn modelId="{BA4CB3BF-5769-48E7-8FB1-904A4D3D00CF}" type="presParOf" srcId="{A99C3775-CEAC-42A0-86B6-E1ED4A6BAC5B}" destId="{5C11AFCF-C96C-435E-8E27-4BEDF0073C2D}" srcOrd="0" destOrd="0" presId="urn:microsoft.com/office/officeart/2005/8/layout/hierarchy3"/>
    <dgm:cxn modelId="{BA51F950-15E7-4584-9B84-84D9179AED38}" type="presParOf" srcId="{5C11AFCF-C96C-435E-8E27-4BEDF0073C2D}" destId="{0C4265FA-952D-4842-86AE-18861F357A5F}" srcOrd="0" destOrd="0" presId="urn:microsoft.com/office/officeart/2005/8/layout/hierarchy3"/>
    <dgm:cxn modelId="{86DC8BD7-5FC9-4A1B-BF5F-F5375D1C51E9}" type="presParOf" srcId="{0C4265FA-952D-4842-86AE-18861F357A5F}" destId="{A0605186-1542-4E09-A235-45A6B2B522C2}" srcOrd="0" destOrd="0" presId="urn:microsoft.com/office/officeart/2005/8/layout/hierarchy3"/>
    <dgm:cxn modelId="{2F8E5552-5B2E-4751-B37F-EF73E80352BA}" type="presParOf" srcId="{0C4265FA-952D-4842-86AE-18861F357A5F}" destId="{52D6A7E9-66B1-4DA7-A57D-10F502FED4E4}" srcOrd="1" destOrd="0" presId="urn:microsoft.com/office/officeart/2005/8/layout/hierarchy3"/>
    <dgm:cxn modelId="{C83B0CBC-7577-4A56-845D-BFCCFB791F0F}" type="presParOf" srcId="{5C11AFCF-C96C-435E-8E27-4BEDF0073C2D}" destId="{06A96470-5D53-4B4E-85F0-87EC8FA34A07}" srcOrd="1" destOrd="0" presId="urn:microsoft.com/office/officeart/2005/8/layout/hierarchy3"/>
    <dgm:cxn modelId="{3958A905-BC35-4160-84C2-2373F191E043}" type="presParOf" srcId="{06A96470-5D53-4B4E-85F0-87EC8FA34A07}" destId="{0F2F6286-15B6-4529-AF9E-1618646535D2}" srcOrd="0" destOrd="0" presId="urn:microsoft.com/office/officeart/2005/8/layout/hierarchy3"/>
    <dgm:cxn modelId="{DE064395-8BC4-4656-984B-4B88466CED04}" type="presParOf" srcId="{06A96470-5D53-4B4E-85F0-87EC8FA34A07}" destId="{16EDAEEF-DCE0-4A69-BEA7-BDBDA706E6A7}" srcOrd="1" destOrd="0" presId="urn:microsoft.com/office/officeart/2005/8/layout/hierarchy3"/>
    <dgm:cxn modelId="{4EF94715-BCD2-4F4B-807F-3D179B3F6EEC}" type="presParOf" srcId="{06A96470-5D53-4B4E-85F0-87EC8FA34A07}" destId="{7EA2DB67-5C04-4F9C-81AE-222FA1C2BA1D}" srcOrd="2" destOrd="0" presId="urn:microsoft.com/office/officeart/2005/8/layout/hierarchy3"/>
    <dgm:cxn modelId="{B79C2688-33DB-4481-9DEA-61768E643D89}" type="presParOf" srcId="{06A96470-5D53-4B4E-85F0-87EC8FA34A07}" destId="{84A8EE68-6B1A-4735-A87B-990E326590AA}" srcOrd="3" destOrd="0" presId="urn:microsoft.com/office/officeart/2005/8/layout/hierarchy3"/>
    <dgm:cxn modelId="{735D0F4E-73D6-4551-BFDE-5518B67A7B9A}" type="presParOf" srcId="{06A96470-5D53-4B4E-85F0-87EC8FA34A07}" destId="{C1247FD6-84B4-42C3-AB8A-15EC578EC440}" srcOrd="4" destOrd="0" presId="urn:microsoft.com/office/officeart/2005/8/layout/hierarchy3"/>
    <dgm:cxn modelId="{30E2B3FD-E18F-450F-BA46-AF1D9B50964C}" type="presParOf" srcId="{06A96470-5D53-4B4E-85F0-87EC8FA34A07}" destId="{5D78B5D7-DE03-41BF-AF35-E38D0D4F0DBF}" srcOrd="5" destOrd="0" presId="urn:microsoft.com/office/officeart/2005/8/layout/hierarchy3"/>
    <dgm:cxn modelId="{C5C68E2B-36C3-430F-BEBA-AD7131AC091D}" type="presParOf" srcId="{06A96470-5D53-4B4E-85F0-87EC8FA34A07}" destId="{AB17613D-B372-45BC-87F0-1B911BD64420}" srcOrd="6" destOrd="0" presId="urn:microsoft.com/office/officeart/2005/8/layout/hierarchy3"/>
    <dgm:cxn modelId="{E7FF17E9-2852-4B80-B4C7-3D52EC68E083}" type="presParOf" srcId="{06A96470-5D53-4B4E-85F0-87EC8FA34A07}" destId="{EFBE82E2-677B-47C0-8103-ECD49EC90826}" srcOrd="7" destOrd="0" presId="urn:microsoft.com/office/officeart/2005/8/layout/hierarchy3"/>
    <dgm:cxn modelId="{BC3AE734-2890-4C9E-937B-BF27E77F482F}" type="presParOf" srcId="{06A96470-5D53-4B4E-85F0-87EC8FA34A07}" destId="{4BCB259D-8198-4582-8AB1-1B3169ED2C9D}" srcOrd="8" destOrd="0" presId="urn:microsoft.com/office/officeart/2005/8/layout/hierarchy3"/>
    <dgm:cxn modelId="{A5638E02-8923-494F-A18A-C96B80F668C7}" type="presParOf" srcId="{06A96470-5D53-4B4E-85F0-87EC8FA34A07}" destId="{E823DF18-65D9-4121-A58E-56996B6E6D17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93EB20F-8646-4ED6-B34A-48D31EF22608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E07B52-354E-40E2-8D59-C0A7DD915575}">
      <dgm:prSet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Añadir al fichero</a:t>
          </a:r>
        </a:p>
        <a:p>
          <a:r>
            <a:rPr lang="es-ES" dirty="0" smtClean="0"/>
            <a:t>«</a:t>
          </a:r>
          <a:r>
            <a:rPr lang="es-ES" dirty="0" err="1" smtClean="0"/>
            <a:t>named.conf.options</a:t>
          </a:r>
          <a:r>
            <a:rPr lang="es-ES" dirty="0" smtClean="0"/>
            <a:t>»:</a:t>
          </a:r>
          <a:endParaRPr lang="es-ES" dirty="0"/>
        </a:p>
      </dgm:t>
    </dgm:pt>
    <dgm:pt modelId="{C2A105FF-78F5-4785-8C1A-30FD7E282702}" type="sibTrans" cxnId="{D6B1F48A-9473-40FE-A82F-1F0FF88CBB5D}">
      <dgm:prSet/>
      <dgm:spPr/>
      <dgm:t>
        <a:bodyPr/>
        <a:lstStyle/>
        <a:p>
          <a:endParaRPr lang="es-ES"/>
        </a:p>
      </dgm:t>
    </dgm:pt>
    <dgm:pt modelId="{8DEE1EA9-31A1-4611-971A-A776FFBE479D}" type="parTrans" cxnId="{D6B1F48A-9473-40FE-A82F-1F0FF88CBB5D}">
      <dgm:prSet/>
      <dgm:spPr/>
      <dgm:t>
        <a:bodyPr/>
        <a:lstStyle/>
        <a:p>
          <a:endParaRPr lang="es-ES"/>
        </a:p>
      </dgm:t>
    </dgm:pt>
    <dgm:pt modelId="{BA4A848E-5394-4AA6-9B32-22588FBB9A3E}" type="pres">
      <dgm:prSet presAssocID="{D93EB20F-8646-4ED6-B34A-48D31EF22608}" presName="rootnode" presStyleCnt="0">
        <dgm:presLayoutVars>
          <dgm:chMax/>
          <dgm:chPref/>
          <dgm:dir/>
          <dgm:animLvl val="lvl"/>
        </dgm:presLayoutVars>
      </dgm:prSet>
      <dgm:spPr/>
    </dgm:pt>
    <dgm:pt modelId="{C9F54152-B70D-470B-B3AE-F47ACA2D9FF3}" type="pres">
      <dgm:prSet presAssocID="{A7E07B52-354E-40E2-8D59-C0A7DD915575}" presName="composite" presStyleCnt="0"/>
      <dgm:spPr/>
    </dgm:pt>
    <dgm:pt modelId="{9C26F5E3-B567-430E-AE44-F6D42DAA2A27}" type="pres">
      <dgm:prSet presAssocID="{A7E07B52-354E-40E2-8D59-C0A7DD915575}" presName="ParentText" presStyleLbl="node1" presStyleIdx="0" presStyleCnt="1" custScaleY="54054" custLinFactNeighborX="-63786" custLinFactNeighborY="-554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B1F48A-9473-40FE-A82F-1F0FF88CBB5D}" srcId="{D93EB20F-8646-4ED6-B34A-48D31EF22608}" destId="{A7E07B52-354E-40E2-8D59-C0A7DD915575}" srcOrd="0" destOrd="0" parTransId="{8DEE1EA9-31A1-4611-971A-A776FFBE479D}" sibTransId="{C2A105FF-78F5-4785-8C1A-30FD7E282702}"/>
    <dgm:cxn modelId="{C7D2B879-4E83-4E17-8ACA-FED7FE50F76C}" type="presOf" srcId="{A7E07B52-354E-40E2-8D59-C0A7DD915575}" destId="{9C26F5E3-B567-430E-AE44-F6D42DAA2A27}" srcOrd="0" destOrd="0" presId="urn:microsoft.com/office/officeart/2005/8/layout/StepDownProcess"/>
    <dgm:cxn modelId="{20A0C3E9-B2C4-42A0-929E-CC85F279B99F}" type="presOf" srcId="{D93EB20F-8646-4ED6-B34A-48D31EF22608}" destId="{BA4A848E-5394-4AA6-9B32-22588FBB9A3E}" srcOrd="0" destOrd="0" presId="urn:microsoft.com/office/officeart/2005/8/layout/StepDownProcess"/>
    <dgm:cxn modelId="{AC5D0928-5F25-443E-8D16-E4FB9612CD4F}" type="presParOf" srcId="{BA4A848E-5394-4AA6-9B32-22588FBB9A3E}" destId="{C9F54152-B70D-470B-B3AE-F47ACA2D9FF3}" srcOrd="0" destOrd="0" presId="urn:microsoft.com/office/officeart/2005/8/layout/StepDownProcess"/>
    <dgm:cxn modelId="{C101B670-6162-47D4-8966-70B505BDEF65}" type="presParOf" srcId="{C9F54152-B70D-470B-B3AE-F47ACA2D9FF3}" destId="{9C26F5E3-B567-430E-AE44-F6D42DAA2A2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488F3-1BA0-49DF-AB78-90F5D4A0B3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95BBE7B-4385-4D12-92FF-7FD510B058B8}">
      <dgm:prSet phldrT="[Texto]"/>
      <dgm:spPr>
        <a:solidFill>
          <a:schemeClr val="accent4"/>
        </a:solidFill>
      </dgm:spPr>
      <dgm:t>
        <a:bodyPr/>
        <a:lstStyle/>
        <a:p>
          <a:r>
            <a:rPr lang="it-IT" dirty="0" smtClean="0"/>
            <a:t>FQDN (Fully Qualified Domain Name, Nombre de dominio completamente</a:t>
          </a:r>
          <a:endParaRPr lang="es-ES" dirty="0" smtClean="0"/>
        </a:p>
        <a:p>
          <a:r>
            <a:rPr lang="es-ES" dirty="0" smtClean="0"/>
            <a:t>cualificado)  = Suma de ambos </a:t>
          </a:r>
          <a:endParaRPr lang="es-ES" dirty="0"/>
        </a:p>
      </dgm:t>
    </dgm:pt>
    <dgm:pt modelId="{5FFE8A93-B039-4168-AB9A-6CDF31385824}" type="parTrans" cxnId="{EA715967-C052-49D6-80FB-2A27B04C501F}">
      <dgm:prSet/>
      <dgm:spPr/>
      <dgm:t>
        <a:bodyPr/>
        <a:lstStyle/>
        <a:p>
          <a:endParaRPr lang="es-ES"/>
        </a:p>
      </dgm:t>
    </dgm:pt>
    <dgm:pt modelId="{9652CA5E-25BF-4E96-9817-CCA20610CA17}" type="sibTrans" cxnId="{EA715967-C052-49D6-80FB-2A27B04C501F}">
      <dgm:prSet/>
      <dgm:spPr/>
      <dgm:t>
        <a:bodyPr/>
        <a:lstStyle/>
        <a:p>
          <a:endParaRPr lang="es-ES"/>
        </a:p>
      </dgm:t>
    </dgm:pt>
    <dgm:pt modelId="{517FD315-22C3-481F-9057-B3540D12092C}">
      <dgm:prSet phldrT="[Texto]"/>
      <dgm:spPr/>
      <dgm:t>
        <a:bodyPr/>
        <a:lstStyle/>
        <a:p>
          <a:r>
            <a:rPr lang="es-ES" dirty="0" smtClean="0"/>
            <a:t>Ej. «www.rediris.es.», «pc-adela.cont.ficticio.es.»</a:t>
          </a:r>
          <a:endParaRPr lang="es-ES" dirty="0"/>
        </a:p>
      </dgm:t>
    </dgm:pt>
    <dgm:pt modelId="{14E759BE-E6C7-4345-8646-1753290C6708}" type="parTrans" cxnId="{F72D157F-F102-4908-BAB8-3C7A23007DC4}">
      <dgm:prSet/>
      <dgm:spPr/>
      <dgm:t>
        <a:bodyPr/>
        <a:lstStyle/>
        <a:p>
          <a:endParaRPr lang="es-ES"/>
        </a:p>
      </dgm:t>
    </dgm:pt>
    <dgm:pt modelId="{34386E74-8B0A-46BA-A01C-F66165B60868}" type="sibTrans" cxnId="{F72D157F-F102-4908-BAB8-3C7A23007DC4}">
      <dgm:prSet/>
      <dgm:spPr/>
      <dgm:t>
        <a:bodyPr/>
        <a:lstStyle/>
        <a:p>
          <a:endParaRPr lang="es-ES"/>
        </a:p>
      </dgm:t>
    </dgm:pt>
    <dgm:pt modelId="{CF998B7D-1CF6-4D83-9A29-672A6D6EFECD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accent5"/>
              </a:solidFill>
            </a:rPr>
            <a:t>Nombre del </a:t>
          </a:r>
          <a:r>
            <a:rPr lang="es-ES" sz="2000" b="1" dirty="0" smtClean="0">
              <a:solidFill>
                <a:schemeClr val="accent5"/>
              </a:solidFill>
            </a:rPr>
            <a:t>dominio</a:t>
          </a:r>
          <a:r>
            <a:rPr lang="es-ES" sz="2000" dirty="0" smtClean="0">
              <a:solidFill>
                <a:schemeClr val="accent5"/>
              </a:solidFill>
            </a:rPr>
            <a:t> </a:t>
          </a:r>
          <a:r>
            <a:rPr lang="pt-BR" sz="2000" dirty="0" smtClean="0"/>
            <a:t>(</a:t>
          </a:r>
          <a:r>
            <a:rPr lang="pt-BR" sz="2000" dirty="0" err="1" smtClean="0"/>
            <a:t>ej</a:t>
          </a:r>
          <a:r>
            <a:rPr lang="pt-BR" sz="2000" dirty="0" smtClean="0"/>
            <a:t>.«cont.ficticio.es»)</a:t>
          </a:r>
          <a:endParaRPr lang="es-ES" sz="2000" dirty="0"/>
        </a:p>
      </dgm:t>
    </dgm:pt>
    <dgm:pt modelId="{F8B0CEB5-372D-4307-B831-600956BF98A2}" type="parTrans" cxnId="{23FEE36E-494A-4D72-8937-CB0469E08C8E}">
      <dgm:prSet/>
      <dgm:spPr/>
      <dgm:t>
        <a:bodyPr/>
        <a:lstStyle/>
        <a:p>
          <a:endParaRPr lang="es-ES"/>
        </a:p>
      </dgm:t>
    </dgm:pt>
    <dgm:pt modelId="{DD5259DD-CBA6-443E-BFB6-03D08232F72D}" type="sibTrans" cxnId="{23FEE36E-494A-4D72-8937-CB0469E08C8E}">
      <dgm:prSet/>
      <dgm:spPr/>
      <dgm:t>
        <a:bodyPr/>
        <a:lstStyle/>
        <a:p>
          <a:endParaRPr lang="es-ES"/>
        </a:p>
      </dgm:t>
    </dgm:pt>
    <dgm:pt modelId="{3FE50942-BEA9-4027-9ED6-1735F86C4E00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0070C0"/>
              </a:solidFill>
            </a:rPr>
            <a:t>Nombre del </a:t>
          </a:r>
          <a:r>
            <a:rPr lang="es-ES" sz="2000" b="1" dirty="0" smtClean="0">
              <a:solidFill>
                <a:srgbClr val="0070C0"/>
              </a:solidFill>
            </a:rPr>
            <a:t>ordenador</a:t>
          </a:r>
          <a:r>
            <a:rPr lang="es-ES" sz="2000" dirty="0" smtClean="0">
              <a:solidFill>
                <a:srgbClr val="0070C0"/>
              </a:solidFill>
            </a:rPr>
            <a:t> </a:t>
          </a:r>
          <a:r>
            <a:rPr lang="es-ES" sz="2000" dirty="0" smtClean="0"/>
            <a:t>(ej. «pc-</a:t>
          </a:r>
          <a:r>
            <a:rPr lang="es-ES" sz="2000" dirty="0" err="1" smtClean="0"/>
            <a:t>adela</a:t>
          </a:r>
          <a:r>
            <a:rPr lang="es-ES" sz="2000" dirty="0" smtClean="0"/>
            <a:t>»)</a:t>
          </a:r>
          <a:endParaRPr lang="es-ES" sz="2000" dirty="0"/>
        </a:p>
      </dgm:t>
    </dgm:pt>
    <dgm:pt modelId="{0286B108-8A90-4374-AFBD-65115041CF52}" type="sibTrans" cxnId="{2406CA35-E3FD-4EB9-99F4-D728ECDA8001}">
      <dgm:prSet/>
      <dgm:spPr/>
      <dgm:t>
        <a:bodyPr/>
        <a:lstStyle/>
        <a:p>
          <a:endParaRPr lang="es-ES"/>
        </a:p>
      </dgm:t>
    </dgm:pt>
    <dgm:pt modelId="{931A6EC8-7971-4514-A898-4ADEE8D0038D}" type="parTrans" cxnId="{2406CA35-E3FD-4EB9-99F4-D728ECDA8001}">
      <dgm:prSet/>
      <dgm:spPr/>
      <dgm:t>
        <a:bodyPr/>
        <a:lstStyle/>
        <a:p>
          <a:endParaRPr lang="es-ES"/>
        </a:p>
      </dgm:t>
    </dgm:pt>
    <dgm:pt modelId="{764CFB89-D59E-4A4E-936F-9DE9920DABB9}">
      <dgm:prSet phldrT="[Texto]" custT="1"/>
      <dgm:spPr>
        <a:solidFill>
          <a:schemeClr val="accent4"/>
        </a:solidFill>
      </dgm:spPr>
      <dgm:t>
        <a:bodyPr anchor="ctr" anchorCtr="1"/>
        <a:lstStyle/>
        <a:p>
          <a:r>
            <a:rPr lang="es-ES" sz="2400" dirty="0" smtClean="0"/>
            <a:t>Definición del nombre completo de un ordenador mediante DNS por dos elementos:</a:t>
          </a:r>
          <a:endParaRPr lang="es-ES" sz="2400" dirty="0"/>
        </a:p>
      </dgm:t>
    </dgm:pt>
    <dgm:pt modelId="{8BC3BA53-3F23-4FC1-BC36-828A3E675363}" type="sibTrans" cxnId="{66281F8E-E9BC-4F51-8279-AE6B236DA036}">
      <dgm:prSet/>
      <dgm:spPr/>
      <dgm:t>
        <a:bodyPr/>
        <a:lstStyle/>
        <a:p>
          <a:endParaRPr lang="es-ES"/>
        </a:p>
      </dgm:t>
    </dgm:pt>
    <dgm:pt modelId="{F1E4978E-BB49-478E-B311-67967FCDECC8}" type="parTrans" cxnId="{66281F8E-E9BC-4F51-8279-AE6B236DA036}">
      <dgm:prSet/>
      <dgm:spPr/>
      <dgm:t>
        <a:bodyPr/>
        <a:lstStyle/>
        <a:p>
          <a:endParaRPr lang="es-ES"/>
        </a:p>
      </dgm:t>
    </dgm:pt>
    <dgm:pt modelId="{ED9A619B-4D65-4CDF-BC3F-76329E770C0C}" type="pres">
      <dgm:prSet presAssocID="{937488F3-1BA0-49DF-AB78-90F5D4A0B3F2}" presName="linear" presStyleCnt="0">
        <dgm:presLayoutVars>
          <dgm:animLvl val="lvl"/>
          <dgm:resizeHandles val="exact"/>
        </dgm:presLayoutVars>
      </dgm:prSet>
      <dgm:spPr/>
    </dgm:pt>
    <dgm:pt modelId="{BDBC1C20-0CDE-419F-89DB-963B16D23FB9}" type="pres">
      <dgm:prSet presAssocID="{764CFB89-D59E-4A4E-936F-9DE9920DABB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DF98E0-B1A5-44A0-AC4C-6CF69FCB2AE8}" type="pres">
      <dgm:prSet presAssocID="{764CFB89-D59E-4A4E-936F-9DE9920DABB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9ED7C37-FFC2-4F66-95D3-5FF04FBE883E}" type="pres">
      <dgm:prSet presAssocID="{E95BBE7B-4385-4D12-92FF-7FD510B058B8}" presName="parentText" presStyleLbl="node1" presStyleIdx="1" presStyleCnt="2" custLinFactNeighborY="2075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CEB2EE-E62B-4530-9DE3-538428CE787F}" type="pres">
      <dgm:prSet presAssocID="{E95BBE7B-4385-4D12-92FF-7FD510B058B8}" presName="childText" presStyleLbl="revTx" presStyleIdx="1" presStyleCnt="2" custLinFactNeighborX="-139" custLinFactNeighborY="502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248EE8-9410-4C5C-A3E9-150B7EF208D7}" type="presOf" srcId="{937488F3-1BA0-49DF-AB78-90F5D4A0B3F2}" destId="{ED9A619B-4D65-4CDF-BC3F-76329E770C0C}" srcOrd="0" destOrd="0" presId="urn:microsoft.com/office/officeart/2005/8/layout/vList2"/>
    <dgm:cxn modelId="{27CFFD53-0468-4C0D-ACA2-68D8C61102EB}" type="presOf" srcId="{517FD315-22C3-481F-9057-B3540D12092C}" destId="{28CEB2EE-E62B-4530-9DE3-538428CE787F}" srcOrd="0" destOrd="0" presId="urn:microsoft.com/office/officeart/2005/8/layout/vList2"/>
    <dgm:cxn modelId="{23FEE36E-494A-4D72-8937-CB0469E08C8E}" srcId="{764CFB89-D59E-4A4E-936F-9DE9920DABB9}" destId="{CF998B7D-1CF6-4D83-9A29-672A6D6EFECD}" srcOrd="1" destOrd="0" parTransId="{F8B0CEB5-372D-4307-B831-600956BF98A2}" sibTransId="{DD5259DD-CBA6-443E-BFB6-03D08232F72D}"/>
    <dgm:cxn modelId="{C643C057-C705-483C-ADDD-4D22B2A120DA}" type="presOf" srcId="{CF998B7D-1CF6-4D83-9A29-672A6D6EFECD}" destId="{CDDF98E0-B1A5-44A0-AC4C-6CF69FCB2AE8}" srcOrd="0" destOrd="1" presId="urn:microsoft.com/office/officeart/2005/8/layout/vList2"/>
    <dgm:cxn modelId="{66281F8E-E9BC-4F51-8279-AE6B236DA036}" srcId="{937488F3-1BA0-49DF-AB78-90F5D4A0B3F2}" destId="{764CFB89-D59E-4A4E-936F-9DE9920DABB9}" srcOrd="0" destOrd="0" parTransId="{F1E4978E-BB49-478E-B311-67967FCDECC8}" sibTransId="{8BC3BA53-3F23-4FC1-BC36-828A3E675363}"/>
    <dgm:cxn modelId="{2406CA35-E3FD-4EB9-99F4-D728ECDA8001}" srcId="{764CFB89-D59E-4A4E-936F-9DE9920DABB9}" destId="{3FE50942-BEA9-4027-9ED6-1735F86C4E00}" srcOrd="0" destOrd="0" parTransId="{931A6EC8-7971-4514-A898-4ADEE8D0038D}" sibTransId="{0286B108-8A90-4374-AFBD-65115041CF52}"/>
    <dgm:cxn modelId="{75DECF5B-033F-4E86-9742-B142D3C2074A}" type="presOf" srcId="{3FE50942-BEA9-4027-9ED6-1735F86C4E00}" destId="{CDDF98E0-B1A5-44A0-AC4C-6CF69FCB2AE8}" srcOrd="0" destOrd="0" presId="urn:microsoft.com/office/officeart/2005/8/layout/vList2"/>
    <dgm:cxn modelId="{44C92B29-9946-4E13-B99A-55D8E0A9CFA6}" type="presOf" srcId="{E95BBE7B-4385-4D12-92FF-7FD510B058B8}" destId="{F9ED7C37-FFC2-4F66-95D3-5FF04FBE883E}" srcOrd="0" destOrd="0" presId="urn:microsoft.com/office/officeart/2005/8/layout/vList2"/>
    <dgm:cxn modelId="{F72D157F-F102-4908-BAB8-3C7A23007DC4}" srcId="{E95BBE7B-4385-4D12-92FF-7FD510B058B8}" destId="{517FD315-22C3-481F-9057-B3540D12092C}" srcOrd="0" destOrd="0" parTransId="{14E759BE-E6C7-4345-8646-1753290C6708}" sibTransId="{34386E74-8B0A-46BA-A01C-F66165B60868}"/>
    <dgm:cxn modelId="{EA715967-C052-49D6-80FB-2A27B04C501F}" srcId="{937488F3-1BA0-49DF-AB78-90F5D4A0B3F2}" destId="{E95BBE7B-4385-4D12-92FF-7FD510B058B8}" srcOrd="1" destOrd="0" parTransId="{5FFE8A93-B039-4168-AB9A-6CDF31385824}" sibTransId="{9652CA5E-25BF-4E96-9817-CCA20610CA17}"/>
    <dgm:cxn modelId="{D06DA045-0A04-4F2C-A231-DA98C128EE79}" type="presOf" srcId="{764CFB89-D59E-4A4E-936F-9DE9920DABB9}" destId="{BDBC1C20-0CDE-419F-89DB-963B16D23FB9}" srcOrd="0" destOrd="0" presId="urn:microsoft.com/office/officeart/2005/8/layout/vList2"/>
    <dgm:cxn modelId="{DD83CDF1-BCD7-4F00-B4E3-CD0EB2764E67}" type="presParOf" srcId="{ED9A619B-4D65-4CDF-BC3F-76329E770C0C}" destId="{BDBC1C20-0CDE-419F-89DB-963B16D23FB9}" srcOrd="0" destOrd="0" presId="urn:microsoft.com/office/officeart/2005/8/layout/vList2"/>
    <dgm:cxn modelId="{64F3364A-E021-4F6E-97DF-EFF813499055}" type="presParOf" srcId="{ED9A619B-4D65-4CDF-BC3F-76329E770C0C}" destId="{CDDF98E0-B1A5-44A0-AC4C-6CF69FCB2AE8}" srcOrd="1" destOrd="0" presId="urn:microsoft.com/office/officeart/2005/8/layout/vList2"/>
    <dgm:cxn modelId="{9A4163C0-748D-4F40-A5BC-33F5D84627AE}" type="presParOf" srcId="{ED9A619B-4D65-4CDF-BC3F-76329E770C0C}" destId="{F9ED7C37-FFC2-4F66-95D3-5FF04FBE883E}" srcOrd="2" destOrd="0" presId="urn:microsoft.com/office/officeart/2005/8/layout/vList2"/>
    <dgm:cxn modelId="{CFAA8BF5-6BD3-488D-A82A-D26BD00D296C}" type="presParOf" srcId="{ED9A619B-4D65-4CDF-BC3F-76329E770C0C}" destId="{28CEB2EE-E62B-4530-9DE3-538428CE78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28FC005-94F1-4F4A-B6A2-CC6620EA2A5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B95A714-D5E7-4974-92E3-86D38A63B826}">
      <dgm:prSet phldrT="[Texto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dirty="0" err="1" smtClean="0"/>
            <a:t>bind</a:t>
          </a:r>
          <a:r>
            <a:rPr lang="es-ES" dirty="0" smtClean="0"/>
            <a:t> genera trazas de su funcionamiento</a:t>
          </a:r>
        </a:p>
        <a:p>
          <a:r>
            <a:rPr lang="es-ES" dirty="0" smtClean="0"/>
            <a:t>en el directorio /</a:t>
          </a:r>
          <a:r>
            <a:rPr lang="es-ES" dirty="0" err="1" smtClean="0"/>
            <a:t>var</a:t>
          </a:r>
          <a:r>
            <a:rPr lang="es-ES" dirty="0" smtClean="0"/>
            <a:t>/log</a:t>
          </a:r>
          <a:endParaRPr lang="es-ES" dirty="0"/>
        </a:p>
      </dgm:t>
    </dgm:pt>
    <dgm:pt modelId="{85F77657-A5B6-43F7-8F56-5C789DC1DA75}" type="parTrans" cxnId="{A541AEB7-A3CA-482F-ABCE-B87CF1E70B77}">
      <dgm:prSet/>
      <dgm:spPr/>
      <dgm:t>
        <a:bodyPr/>
        <a:lstStyle/>
        <a:p>
          <a:endParaRPr lang="es-ES"/>
        </a:p>
      </dgm:t>
    </dgm:pt>
    <dgm:pt modelId="{2FF37986-34A3-4594-BE30-F9BE45713965}" type="sibTrans" cxnId="{A541AEB7-A3CA-482F-ABCE-B87CF1E70B77}">
      <dgm:prSet/>
      <dgm:spPr/>
      <dgm:t>
        <a:bodyPr/>
        <a:lstStyle/>
        <a:p>
          <a:endParaRPr lang="es-ES"/>
        </a:p>
      </dgm:t>
    </dgm:pt>
    <dgm:pt modelId="{0BD9045D-4778-4EE2-8FB1-A0F20F528101}">
      <dgm:prSet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Debemos buscar</a:t>
          </a:r>
        </a:p>
        <a:p>
          <a:r>
            <a:rPr lang="es-ES" dirty="0" smtClean="0"/>
            <a:t>los mensajes de error en los ficheros «</a:t>
          </a:r>
          <a:r>
            <a:rPr lang="es-ES" dirty="0" err="1" smtClean="0"/>
            <a:t>messages</a:t>
          </a:r>
          <a:r>
            <a:rPr lang="es-ES" dirty="0" smtClean="0"/>
            <a:t>» y «</a:t>
          </a:r>
          <a:r>
            <a:rPr lang="es-ES" dirty="0" err="1" smtClean="0"/>
            <a:t>syslog</a:t>
          </a:r>
          <a:r>
            <a:rPr lang="es-ES" dirty="0" smtClean="0"/>
            <a:t>»</a:t>
          </a:r>
          <a:endParaRPr lang="es-ES" dirty="0"/>
        </a:p>
      </dgm:t>
    </dgm:pt>
    <dgm:pt modelId="{31D2B12F-0EAA-48EA-B1C0-A5FDDF944C20}" type="parTrans" cxnId="{951C476D-FAF8-41B4-84CC-E1EADAB6F533}">
      <dgm:prSet/>
      <dgm:spPr/>
      <dgm:t>
        <a:bodyPr/>
        <a:lstStyle/>
        <a:p>
          <a:endParaRPr lang="es-ES"/>
        </a:p>
      </dgm:t>
    </dgm:pt>
    <dgm:pt modelId="{91DE5F85-FE50-4AD4-B770-3E311EE1242B}" type="sibTrans" cxnId="{951C476D-FAF8-41B4-84CC-E1EADAB6F533}">
      <dgm:prSet/>
      <dgm:spPr/>
      <dgm:t>
        <a:bodyPr/>
        <a:lstStyle/>
        <a:p>
          <a:endParaRPr lang="es-ES"/>
        </a:p>
      </dgm:t>
    </dgm:pt>
    <dgm:pt modelId="{59760FDF-D0F5-4FB2-A055-F32F56608A9A}" type="pres">
      <dgm:prSet presAssocID="{E28FC005-94F1-4F4A-B6A2-CC6620EA2A5D}" presName="Name0" presStyleCnt="0">
        <dgm:presLayoutVars>
          <dgm:dir/>
          <dgm:resizeHandles val="exact"/>
        </dgm:presLayoutVars>
      </dgm:prSet>
      <dgm:spPr/>
    </dgm:pt>
    <dgm:pt modelId="{26051812-9D4A-4A3C-99BF-EA1541F53FC2}" type="pres">
      <dgm:prSet presAssocID="{7B95A714-D5E7-4974-92E3-86D38A63B82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5DF890-F73D-495D-A1D9-5D8597FD10A2}" type="pres">
      <dgm:prSet presAssocID="{2FF37986-34A3-4594-BE30-F9BE45713965}" presName="sibTrans" presStyleLbl="sibTrans2D1" presStyleIdx="0" presStyleCnt="1"/>
      <dgm:spPr/>
    </dgm:pt>
    <dgm:pt modelId="{35728A08-B20F-438E-994E-17C3C2B1D4FC}" type="pres">
      <dgm:prSet presAssocID="{2FF37986-34A3-4594-BE30-F9BE45713965}" presName="connectorText" presStyleLbl="sibTrans2D1" presStyleIdx="0" presStyleCnt="1"/>
      <dgm:spPr/>
    </dgm:pt>
    <dgm:pt modelId="{B73C5C01-83D1-453E-A519-A6662BEF618C}" type="pres">
      <dgm:prSet presAssocID="{0BD9045D-4778-4EE2-8FB1-A0F20F52810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D2AAF08-2B2B-4552-BA27-8DE00ED541E6}" type="presOf" srcId="{E28FC005-94F1-4F4A-B6A2-CC6620EA2A5D}" destId="{59760FDF-D0F5-4FB2-A055-F32F56608A9A}" srcOrd="0" destOrd="0" presId="urn:microsoft.com/office/officeart/2005/8/layout/process1"/>
    <dgm:cxn modelId="{8C53E25F-0230-4838-B33E-2299FA156220}" type="presOf" srcId="{2FF37986-34A3-4594-BE30-F9BE45713965}" destId="{175DF890-F73D-495D-A1D9-5D8597FD10A2}" srcOrd="0" destOrd="0" presId="urn:microsoft.com/office/officeart/2005/8/layout/process1"/>
    <dgm:cxn modelId="{A541AEB7-A3CA-482F-ABCE-B87CF1E70B77}" srcId="{E28FC005-94F1-4F4A-B6A2-CC6620EA2A5D}" destId="{7B95A714-D5E7-4974-92E3-86D38A63B826}" srcOrd="0" destOrd="0" parTransId="{85F77657-A5B6-43F7-8F56-5C789DC1DA75}" sibTransId="{2FF37986-34A3-4594-BE30-F9BE45713965}"/>
    <dgm:cxn modelId="{951C476D-FAF8-41B4-84CC-E1EADAB6F533}" srcId="{E28FC005-94F1-4F4A-B6A2-CC6620EA2A5D}" destId="{0BD9045D-4778-4EE2-8FB1-A0F20F528101}" srcOrd="1" destOrd="0" parTransId="{31D2B12F-0EAA-48EA-B1C0-A5FDDF944C20}" sibTransId="{91DE5F85-FE50-4AD4-B770-3E311EE1242B}"/>
    <dgm:cxn modelId="{948ED5B3-5985-4494-91AC-59691F1B0C10}" type="presOf" srcId="{2FF37986-34A3-4594-BE30-F9BE45713965}" destId="{35728A08-B20F-438E-994E-17C3C2B1D4FC}" srcOrd="1" destOrd="0" presId="urn:microsoft.com/office/officeart/2005/8/layout/process1"/>
    <dgm:cxn modelId="{83B847FB-46D8-4D79-A9EB-B9C0E51487FE}" type="presOf" srcId="{0BD9045D-4778-4EE2-8FB1-A0F20F528101}" destId="{B73C5C01-83D1-453E-A519-A6662BEF618C}" srcOrd="0" destOrd="0" presId="urn:microsoft.com/office/officeart/2005/8/layout/process1"/>
    <dgm:cxn modelId="{742CF9A3-0848-45D9-BF16-89C49CB0DF16}" type="presOf" srcId="{7B95A714-D5E7-4974-92E3-86D38A63B826}" destId="{26051812-9D4A-4A3C-99BF-EA1541F53FC2}" srcOrd="0" destOrd="0" presId="urn:microsoft.com/office/officeart/2005/8/layout/process1"/>
    <dgm:cxn modelId="{62B940B0-3B1E-4440-A631-38DD8ADB1B1B}" type="presParOf" srcId="{59760FDF-D0F5-4FB2-A055-F32F56608A9A}" destId="{26051812-9D4A-4A3C-99BF-EA1541F53FC2}" srcOrd="0" destOrd="0" presId="urn:microsoft.com/office/officeart/2005/8/layout/process1"/>
    <dgm:cxn modelId="{FD4BF263-A7C4-47B4-B153-DC8119622A41}" type="presParOf" srcId="{59760FDF-D0F5-4FB2-A055-F32F56608A9A}" destId="{175DF890-F73D-495D-A1D9-5D8597FD10A2}" srcOrd="1" destOrd="0" presId="urn:microsoft.com/office/officeart/2005/8/layout/process1"/>
    <dgm:cxn modelId="{072CDDC4-D049-42B9-9235-68D4D31CD8DC}" type="presParOf" srcId="{175DF890-F73D-495D-A1D9-5D8597FD10A2}" destId="{35728A08-B20F-438E-994E-17C3C2B1D4FC}" srcOrd="0" destOrd="0" presId="urn:microsoft.com/office/officeart/2005/8/layout/process1"/>
    <dgm:cxn modelId="{8AC32FF2-D109-430F-9903-8E2A1AC720D6}" type="presParOf" srcId="{59760FDF-D0F5-4FB2-A055-F32F56608A9A}" destId="{B73C5C01-83D1-453E-A519-A6662BEF618C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7488F3-1BA0-49DF-AB78-90F5D4A0B3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4CFB89-D59E-4A4E-936F-9DE9920DABB9}">
      <dgm:prSet phldrT="[Texto]" custT="1"/>
      <dgm:spPr>
        <a:solidFill>
          <a:schemeClr val="accent4"/>
        </a:solidFill>
      </dgm:spPr>
      <dgm:t>
        <a:bodyPr anchor="ctr" anchorCtr="0"/>
        <a:lstStyle/>
        <a:p>
          <a:r>
            <a:rPr lang="es-ES" sz="2400" b="1" dirty="0" smtClean="0"/>
            <a:t>Dominio absoluto  </a:t>
          </a:r>
          <a:r>
            <a:rPr lang="es-ES" sz="2400" i="1" dirty="0" smtClean="0"/>
            <a:t>vs.  </a:t>
          </a:r>
          <a:r>
            <a:rPr lang="es-ES" sz="2400" b="1" i="0" dirty="0" smtClean="0"/>
            <a:t>Dominio relativo</a:t>
          </a:r>
        </a:p>
        <a:p>
          <a:r>
            <a:rPr lang="es-ES" sz="2400" i="0" dirty="0" smtClean="0">
              <a:solidFill>
                <a:schemeClr val="accent4">
                  <a:lumMod val="50000"/>
                </a:schemeClr>
              </a:solidFill>
            </a:rPr>
            <a:t>(Llega hasta la raíz)       (No llega hasta la raíz) 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F1E4978E-BB49-478E-B311-67967FCDECC8}" type="parTrans" cxnId="{66281F8E-E9BC-4F51-8279-AE6B236DA036}">
      <dgm:prSet/>
      <dgm:spPr/>
      <dgm:t>
        <a:bodyPr/>
        <a:lstStyle/>
        <a:p>
          <a:endParaRPr lang="es-ES"/>
        </a:p>
      </dgm:t>
    </dgm:pt>
    <dgm:pt modelId="{8BC3BA53-3F23-4FC1-BC36-828A3E675363}" type="sibTrans" cxnId="{66281F8E-E9BC-4F51-8279-AE6B236DA036}">
      <dgm:prSet/>
      <dgm:spPr/>
      <dgm:t>
        <a:bodyPr/>
        <a:lstStyle/>
        <a:p>
          <a:endParaRPr lang="es-ES"/>
        </a:p>
      </dgm:t>
    </dgm:pt>
    <dgm:pt modelId="{3FE50942-BEA9-4027-9ED6-1735F86C4E00}">
      <dgm:prSet phldrT="[Texto]" custT="1"/>
      <dgm:spPr/>
      <dgm:t>
        <a:bodyPr/>
        <a:lstStyle/>
        <a:p>
          <a:endParaRPr lang="es-ES" sz="2000" dirty="0"/>
        </a:p>
      </dgm:t>
    </dgm:pt>
    <dgm:pt modelId="{931A6EC8-7971-4514-A898-4ADEE8D0038D}" type="parTrans" cxnId="{2406CA35-E3FD-4EB9-99F4-D728ECDA8001}">
      <dgm:prSet/>
      <dgm:spPr/>
      <dgm:t>
        <a:bodyPr/>
        <a:lstStyle/>
        <a:p>
          <a:endParaRPr lang="es-ES"/>
        </a:p>
      </dgm:t>
    </dgm:pt>
    <dgm:pt modelId="{0286B108-8A90-4374-AFBD-65115041CF52}" type="sibTrans" cxnId="{2406CA35-E3FD-4EB9-99F4-D728ECDA8001}">
      <dgm:prSet/>
      <dgm:spPr/>
      <dgm:t>
        <a:bodyPr/>
        <a:lstStyle/>
        <a:p>
          <a:endParaRPr lang="es-ES"/>
        </a:p>
      </dgm:t>
    </dgm:pt>
    <dgm:pt modelId="{ED9A619B-4D65-4CDF-BC3F-76329E770C0C}" type="pres">
      <dgm:prSet presAssocID="{937488F3-1BA0-49DF-AB78-90F5D4A0B3F2}" presName="linear" presStyleCnt="0">
        <dgm:presLayoutVars>
          <dgm:animLvl val="lvl"/>
          <dgm:resizeHandles val="exact"/>
        </dgm:presLayoutVars>
      </dgm:prSet>
      <dgm:spPr/>
    </dgm:pt>
    <dgm:pt modelId="{BDBC1C20-0CDE-419F-89DB-963B16D23FB9}" type="pres">
      <dgm:prSet presAssocID="{764CFB89-D59E-4A4E-936F-9DE9920DABB9}" presName="parentText" presStyleLbl="node1" presStyleIdx="0" presStyleCnt="1" custScaleY="245191" custLinFactNeighborX="-1600" custLinFactNeighborY="-3912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DF98E0-B1A5-44A0-AC4C-6CF69FCB2AE8}" type="pres">
      <dgm:prSet presAssocID="{764CFB89-D59E-4A4E-936F-9DE9920DABB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406CA35-E3FD-4EB9-99F4-D728ECDA8001}" srcId="{764CFB89-D59E-4A4E-936F-9DE9920DABB9}" destId="{3FE50942-BEA9-4027-9ED6-1735F86C4E00}" srcOrd="0" destOrd="0" parTransId="{931A6EC8-7971-4514-A898-4ADEE8D0038D}" sibTransId="{0286B108-8A90-4374-AFBD-65115041CF52}"/>
    <dgm:cxn modelId="{E36812F4-E845-436E-8BB8-F5B718F996F7}" type="presOf" srcId="{3FE50942-BEA9-4027-9ED6-1735F86C4E00}" destId="{CDDF98E0-B1A5-44A0-AC4C-6CF69FCB2AE8}" srcOrd="0" destOrd="0" presId="urn:microsoft.com/office/officeart/2005/8/layout/vList2"/>
    <dgm:cxn modelId="{66281F8E-E9BC-4F51-8279-AE6B236DA036}" srcId="{937488F3-1BA0-49DF-AB78-90F5D4A0B3F2}" destId="{764CFB89-D59E-4A4E-936F-9DE9920DABB9}" srcOrd="0" destOrd="0" parTransId="{F1E4978E-BB49-478E-B311-67967FCDECC8}" sibTransId="{8BC3BA53-3F23-4FC1-BC36-828A3E675363}"/>
    <dgm:cxn modelId="{A37E658D-C488-4EFB-8772-11B1B84F7303}" type="presOf" srcId="{764CFB89-D59E-4A4E-936F-9DE9920DABB9}" destId="{BDBC1C20-0CDE-419F-89DB-963B16D23FB9}" srcOrd="0" destOrd="0" presId="urn:microsoft.com/office/officeart/2005/8/layout/vList2"/>
    <dgm:cxn modelId="{D30ECF09-3A35-493D-BF66-A83E8215B4C8}" type="presOf" srcId="{937488F3-1BA0-49DF-AB78-90F5D4A0B3F2}" destId="{ED9A619B-4D65-4CDF-BC3F-76329E770C0C}" srcOrd="0" destOrd="0" presId="urn:microsoft.com/office/officeart/2005/8/layout/vList2"/>
    <dgm:cxn modelId="{BB2C0120-FCFA-4EA4-B9D0-0260F1E52E8E}" type="presParOf" srcId="{ED9A619B-4D65-4CDF-BC3F-76329E770C0C}" destId="{BDBC1C20-0CDE-419F-89DB-963B16D23FB9}" srcOrd="0" destOrd="0" presId="urn:microsoft.com/office/officeart/2005/8/layout/vList2"/>
    <dgm:cxn modelId="{7EEC551B-33B6-4522-BDBB-32E6A46A75F4}" type="presParOf" srcId="{ED9A619B-4D65-4CDF-BC3F-76329E770C0C}" destId="{CDDF98E0-B1A5-44A0-AC4C-6CF69FCB2AE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377C6F-414A-4E96-8930-1B473E8015D8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9757B79B-694D-45D0-ABB7-89E0D611388B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La gestión de cada dominio es </a:t>
          </a:r>
          <a:r>
            <a:rPr lang="es-ES" b="1" dirty="0" smtClean="0"/>
            <a:t>independiente</a:t>
          </a:r>
          <a:endParaRPr lang="es-ES" b="1" dirty="0"/>
        </a:p>
      </dgm:t>
    </dgm:pt>
    <dgm:pt modelId="{266301D1-2700-435B-99B8-F418C6CEF8D9}" type="parTrans" cxnId="{64A5A5D4-925F-478E-AC05-D790C5C475E2}">
      <dgm:prSet/>
      <dgm:spPr/>
      <dgm:t>
        <a:bodyPr/>
        <a:lstStyle/>
        <a:p>
          <a:endParaRPr lang="es-ES"/>
        </a:p>
      </dgm:t>
    </dgm:pt>
    <dgm:pt modelId="{F247E929-1E18-4D5F-8AC5-B4E37E812EDB}" type="sibTrans" cxnId="{64A5A5D4-925F-478E-AC05-D790C5C475E2}">
      <dgm:prSet/>
      <dgm:spPr/>
      <dgm:t>
        <a:bodyPr/>
        <a:lstStyle/>
        <a:p>
          <a:endParaRPr lang="es-ES"/>
        </a:p>
      </dgm:t>
    </dgm:pt>
    <dgm:pt modelId="{0F0EA931-F754-4AD3-82BE-F4C3EBACEFA3}">
      <dgm:prSet phldrT="[Texto]"/>
      <dgm:spPr>
        <a:solidFill>
          <a:schemeClr val="accent2"/>
        </a:solidFill>
      </dgm:spPr>
      <dgm:t>
        <a:bodyPr/>
        <a:lstStyle/>
        <a:p>
          <a:r>
            <a:rPr lang="es-ES" dirty="0" smtClean="0"/>
            <a:t>Proceso de </a:t>
          </a:r>
          <a:r>
            <a:rPr lang="es-ES" b="1" dirty="0" smtClean="0"/>
            <a:t>delegación</a:t>
          </a:r>
          <a:endParaRPr lang="es-ES" dirty="0"/>
        </a:p>
      </dgm:t>
    </dgm:pt>
    <dgm:pt modelId="{E7AC2119-A91C-46EF-B747-0D2E30267C89}" type="parTrans" cxnId="{2AD86926-C9AD-4F09-8AA9-7C4211B42143}">
      <dgm:prSet/>
      <dgm:spPr/>
      <dgm:t>
        <a:bodyPr/>
        <a:lstStyle/>
        <a:p>
          <a:endParaRPr lang="es-ES"/>
        </a:p>
      </dgm:t>
    </dgm:pt>
    <dgm:pt modelId="{62567AC1-8240-4F6F-B216-DBE508ED054E}" type="sibTrans" cxnId="{2AD86926-C9AD-4F09-8AA9-7C4211B42143}">
      <dgm:prSet/>
      <dgm:spPr/>
      <dgm:t>
        <a:bodyPr/>
        <a:lstStyle/>
        <a:p>
          <a:endParaRPr lang="es-ES"/>
        </a:p>
      </dgm:t>
    </dgm:pt>
    <dgm:pt modelId="{EE4FED99-57CA-4843-9E00-7E411CE96D37}" type="pres">
      <dgm:prSet presAssocID="{69377C6F-414A-4E96-8930-1B473E8015D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1D0DB65-873A-41A8-9FF3-2FD5C51BA554}" type="pres">
      <dgm:prSet presAssocID="{9757B79B-694D-45D0-ABB7-89E0D611388B}" presName="gear1" presStyleLbl="node1" presStyleIdx="0" presStyleCnt="2" custScaleX="124966" custScaleY="128656" custLinFactNeighborX="19566" custLinFactNeighborY="-1435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7A2465-BC16-4840-9DD2-ECA55A247931}" type="pres">
      <dgm:prSet presAssocID="{9757B79B-694D-45D0-ABB7-89E0D611388B}" presName="gear1srcNode" presStyleLbl="node1" presStyleIdx="0" presStyleCnt="2"/>
      <dgm:spPr/>
    </dgm:pt>
    <dgm:pt modelId="{0F97425D-A8C3-44BA-B87E-DCBE40AB1C15}" type="pres">
      <dgm:prSet presAssocID="{9757B79B-694D-45D0-ABB7-89E0D611388B}" presName="gear1dstNode" presStyleLbl="node1" presStyleIdx="0" presStyleCnt="2"/>
      <dgm:spPr/>
    </dgm:pt>
    <dgm:pt modelId="{90418AC9-D287-4F71-B8F7-2152DFC6B028}" type="pres">
      <dgm:prSet presAssocID="{0F0EA931-F754-4AD3-82BE-F4C3EBACEFA3}" presName="gear2" presStyleLbl="node1" presStyleIdx="1" presStyleCnt="2" custScaleX="137685" custScaleY="153472" custLinFactNeighborX="-44842" custLinFactNeighborY="-7773">
        <dgm:presLayoutVars>
          <dgm:chMax val="1"/>
          <dgm:bulletEnabled val="1"/>
        </dgm:presLayoutVars>
      </dgm:prSet>
      <dgm:spPr/>
    </dgm:pt>
    <dgm:pt modelId="{D19D2B57-8CD8-4C7A-9AB5-1084364D7A6D}" type="pres">
      <dgm:prSet presAssocID="{0F0EA931-F754-4AD3-82BE-F4C3EBACEFA3}" presName="gear2srcNode" presStyleLbl="node1" presStyleIdx="1" presStyleCnt="2"/>
      <dgm:spPr/>
    </dgm:pt>
    <dgm:pt modelId="{AEC544F5-8EAC-4440-A904-934EC7628D9D}" type="pres">
      <dgm:prSet presAssocID="{0F0EA931-F754-4AD3-82BE-F4C3EBACEFA3}" presName="gear2dstNode" presStyleLbl="node1" presStyleIdx="1" presStyleCnt="2"/>
      <dgm:spPr/>
    </dgm:pt>
    <dgm:pt modelId="{7162101F-9B12-4EC1-8778-652E5BE2251C}" type="pres">
      <dgm:prSet presAssocID="{F247E929-1E18-4D5F-8AC5-B4E37E812EDB}" presName="connector1" presStyleLbl="sibTrans2D1" presStyleIdx="0" presStyleCnt="2" custScaleX="139923" custScaleY="150389" custLinFactNeighborX="13434" custLinFactNeighborY="-9706"/>
      <dgm:spPr/>
    </dgm:pt>
    <dgm:pt modelId="{CE391D96-35C8-4A35-9487-A7FC5F959B91}" type="pres">
      <dgm:prSet presAssocID="{62567AC1-8240-4F6F-B216-DBE508ED054E}" presName="connector2" presStyleLbl="sibTrans2D1" presStyleIdx="1" presStyleCnt="2" custLinFactNeighborX="-54405" custLinFactNeighborY="-22010"/>
      <dgm:spPr/>
    </dgm:pt>
  </dgm:ptLst>
  <dgm:cxnLst>
    <dgm:cxn modelId="{A9DC33CF-F727-4A6E-B74D-A0DF50C88D17}" type="presOf" srcId="{9757B79B-694D-45D0-ABB7-89E0D611388B}" destId="{0F97425D-A8C3-44BA-B87E-DCBE40AB1C15}" srcOrd="2" destOrd="0" presId="urn:microsoft.com/office/officeart/2005/8/layout/gear1"/>
    <dgm:cxn modelId="{2AD86926-C9AD-4F09-8AA9-7C4211B42143}" srcId="{69377C6F-414A-4E96-8930-1B473E8015D8}" destId="{0F0EA931-F754-4AD3-82BE-F4C3EBACEFA3}" srcOrd="1" destOrd="0" parTransId="{E7AC2119-A91C-46EF-B747-0D2E30267C89}" sibTransId="{62567AC1-8240-4F6F-B216-DBE508ED054E}"/>
    <dgm:cxn modelId="{3FEDC684-8264-4BAB-9166-4CB8C40182C5}" type="presOf" srcId="{9757B79B-694D-45D0-ABB7-89E0D611388B}" destId="{F1D0DB65-873A-41A8-9FF3-2FD5C51BA554}" srcOrd="0" destOrd="0" presId="urn:microsoft.com/office/officeart/2005/8/layout/gear1"/>
    <dgm:cxn modelId="{AB90613B-E747-4143-840F-8B460D4BCA87}" type="presOf" srcId="{0F0EA931-F754-4AD3-82BE-F4C3EBACEFA3}" destId="{90418AC9-D287-4F71-B8F7-2152DFC6B028}" srcOrd="0" destOrd="0" presId="urn:microsoft.com/office/officeart/2005/8/layout/gear1"/>
    <dgm:cxn modelId="{E9ACE49D-67EA-435D-94D9-C725842B861D}" type="presOf" srcId="{9757B79B-694D-45D0-ABB7-89E0D611388B}" destId="{737A2465-BC16-4840-9DD2-ECA55A247931}" srcOrd="1" destOrd="0" presId="urn:microsoft.com/office/officeart/2005/8/layout/gear1"/>
    <dgm:cxn modelId="{D637909F-E00F-4755-913E-F817B7B5A36A}" type="presOf" srcId="{69377C6F-414A-4E96-8930-1B473E8015D8}" destId="{EE4FED99-57CA-4843-9E00-7E411CE96D37}" srcOrd="0" destOrd="0" presId="urn:microsoft.com/office/officeart/2005/8/layout/gear1"/>
    <dgm:cxn modelId="{1F2DEAB6-31A5-43C5-A24E-845FE1A7E848}" type="presOf" srcId="{0F0EA931-F754-4AD3-82BE-F4C3EBACEFA3}" destId="{D19D2B57-8CD8-4C7A-9AB5-1084364D7A6D}" srcOrd="1" destOrd="0" presId="urn:microsoft.com/office/officeart/2005/8/layout/gear1"/>
    <dgm:cxn modelId="{89ECD71E-BD1A-4658-9ACB-2C8AE661729A}" type="presOf" srcId="{0F0EA931-F754-4AD3-82BE-F4C3EBACEFA3}" destId="{AEC544F5-8EAC-4440-A904-934EC7628D9D}" srcOrd="2" destOrd="0" presId="urn:microsoft.com/office/officeart/2005/8/layout/gear1"/>
    <dgm:cxn modelId="{FA5459C6-69C1-4BB7-911B-07FEB94FEF1D}" type="presOf" srcId="{F247E929-1E18-4D5F-8AC5-B4E37E812EDB}" destId="{7162101F-9B12-4EC1-8778-652E5BE2251C}" srcOrd="0" destOrd="0" presId="urn:microsoft.com/office/officeart/2005/8/layout/gear1"/>
    <dgm:cxn modelId="{FD889BBD-1800-47B6-8C35-57617CB7452F}" type="presOf" srcId="{62567AC1-8240-4F6F-B216-DBE508ED054E}" destId="{CE391D96-35C8-4A35-9487-A7FC5F959B91}" srcOrd="0" destOrd="0" presId="urn:microsoft.com/office/officeart/2005/8/layout/gear1"/>
    <dgm:cxn modelId="{64A5A5D4-925F-478E-AC05-D790C5C475E2}" srcId="{69377C6F-414A-4E96-8930-1B473E8015D8}" destId="{9757B79B-694D-45D0-ABB7-89E0D611388B}" srcOrd="0" destOrd="0" parTransId="{266301D1-2700-435B-99B8-F418C6CEF8D9}" sibTransId="{F247E929-1E18-4D5F-8AC5-B4E37E812EDB}"/>
    <dgm:cxn modelId="{7D64271D-382C-47D9-83DB-F370D10A8002}" type="presParOf" srcId="{EE4FED99-57CA-4843-9E00-7E411CE96D37}" destId="{F1D0DB65-873A-41A8-9FF3-2FD5C51BA554}" srcOrd="0" destOrd="0" presId="urn:microsoft.com/office/officeart/2005/8/layout/gear1"/>
    <dgm:cxn modelId="{210E904C-8986-401A-AC96-B0155F4F08F0}" type="presParOf" srcId="{EE4FED99-57CA-4843-9E00-7E411CE96D37}" destId="{737A2465-BC16-4840-9DD2-ECA55A247931}" srcOrd="1" destOrd="0" presId="urn:microsoft.com/office/officeart/2005/8/layout/gear1"/>
    <dgm:cxn modelId="{2B56FDDC-B9E9-49F9-920C-BE8D233B45A6}" type="presParOf" srcId="{EE4FED99-57CA-4843-9E00-7E411CE96D37}" destId="{0F97425D-A8C3-44BA-B87E-DCBE40AB1C15}" srcOrd="2" destOrd="0" presId="urn:microsoft.com/office/officeart/2005/8/layout/gear1"/>
    <dgm:cxn modelId="{2A46E0E0-A9BA-41E0-932B-C2D568B30B67}" type="presParOf" srcId="{EE4FED99-57CA-4843-9E00-7E411CE96D37}" destId="{90418AC9-D287-4F71-B8F7-2152DFC6B028}" srcOrd="3" destOrd="0" presId="urn:microsoft.com/office/officeart/2005/8/layout/gear1"/>
    <dgm:cxn modelId="{ED4917F7-7CF6-4DF3-B9CD-0B9ACA93A6D7}" type="presParOf" srcId="{EE4FED99-57CA-4843-9E00-7E411CE96D37}" destId="{D19D2B57-8CD8-4C7A-9AB5-1084364D7A6D}" srcOrd="4" destOrd="0" presId="urn:microsoft.com/office/officeart/2005/8/layout/gear1"/>
    <dgm:cxn modelId="{04C5B5B4-0C7B-40D6-8171-6F549340F7CC}" type="presParOf" srcId="{EE4FED99-57CA-4843-9E00-7E411CE96D37}" destId="{AEC544F5-8EAC-4440-A904-934EC7628D9D}" srcOrd="5" destOrd="0" presId="urn:microsoft.com/office/officeart/2005/8/layout/gear1"/>
    <dgm:cxn modelId="{B0E4B00A-C97F-435A-B875-7BA103E59940}" type="presParOf" srcId="{EE4FED99-57CA-4843-9E00-7E411CE96D37}" destId="{7162101F-9B12-4EC1-8778-652E5BE2251C}" srcOrd="6" destOrd="0" presId="urn:microsoft.com/office/officeart/2005/8/layout/gear1"/>
    <dgm:cxn modelId="{1E9ABD42-19F9-404C-AA6F-0EEDAFB36BD5}" type="presParOf" srcId="{EE4FED99-57CA-4843-9E00-7E411CE96D37}" destId="{CE391D96-35C8-4A35-9487-A7FC5F959B91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A2EC78-6978-4F10-AE8A-BCE44508F73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BADB641-51AC-47B7-B2BE-4A1A83CF7FEC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s-ES" sz="1200" b="1" dirty="0" smtClean="0"/>
            <a:t>    </a:t>
          </a:r>
          <a:r>
            <a:rPr lang="es-ES" sz="1600" b="1" dirty="0" smtClean="0"/>
            <a:t>Dominios genéricos: </a:t>
          </a:r>
          <a:r>
            <a:rPr lang="es-ES" sz="1200" dirty="0" err="1" smtClean="0"/>
            <a:t>gTLD</a:t>
          </a:r>
          <a:r>
            <a:rPr lang="es-ES" sz="1200" dirty="0" smtClean="0"/>
            <a:t> (</a:t>
          </a:r>
          <a:r>
            <a:rPr lang="es-ES" sz="1200" dirty="0" err="1" smtClean="0"/>
            <a:t>Generic</a:t>
          </a:r>
          <a:r>
            <a:rPr lang="es-ES" sz="1200" dirty="0" smtClean="0"/>
            <a:t> Top-</a:t>
          </a:r>
          <a:r>
            <a:rPr lang="es-ES" sz="1200" dirty="0" err="1" smtClean="0"/>
            <a:t>Level</a:t>
          </a:r>
          <a:r>
            <a:rPr lang="es-ES" sz="1200" dirty="0" smtClean="0"/>
            <a:t> </a:t>
          </a:r>
          <a:r>
            <a:rPr lang="es-ES" sz="1200" dirty="0" err="1" smtClean="0"/>
            <a:t>Domain</a:t>
          </a:r>
          <a:r>
            <a:rPr lang="es-ES" sz="1200" dirty="0" smtClean="0"/>
            <a:t>). Tienen tres o más letras. </a:t>
          </a:r>
        </a:p>
        <a:p>
          <a:r>
            <a:rPr lang="es-ES" sz="1200" dirty="0" smtClean="0"/>
            <a:t>    Ejemplos: «.</a:t>
          </a:r>
          <a:r>
            <a:rPr lang="es-ES" sz="1200" dirty="0" err="1" smtClean="0"/>
            <a:t>com</a:t>
          </a:r>
          <a:r>
            <a:rPr lang="es-ES" sz="1200" dirty="0" smtClean="0"/>
            <a:t>», «.</a:t>
          </a:r>
          <a:r>
            <a:rPr lang="es-ES" sz="1200" dirty="0" err="1" smtClean="0"/>
            <a:t>org</a:t>
          </a:r>
          <a:r>
            <a:rPr lang="es-ES" sz="1200" dirty="0" smtClean="0"/>
            <a:t>», «.info», «.</a:t>
          </a:r>
          <a:r>
            <a:rPr lang="es-ES" sz="1200" dirty="0" err="1" smtClean="0"/>
            <a:t>name</a:t>
          </a:r>
          <a:r>
            <a:rPr lang="es-ES" sz="1200" dirty="0" smtClean="0"/>
            <a:t>»…</a:t>
          </a:r>
          <a:endParaRPr lang="es-ES" sz="1200" dirty="0"/>
        </a:p>
      </dgm:t>
    </dgm:pt>
    <dgm:pt modelId="{08265D72-8D32-4846-BC68-115F7C1EB81B}" type="parTrans" cxnId="{F6D07C4D-3CC0-4707-8E85-572F000DE065}">
      <dgm:prSet/>
      <dgm:spPr/>
      <dgm:t>
        <a:bodyPr/>
        <a:lstStyle/>
        <a:p>
          <a:endParaRPr lang="es-ES"/>
        </a:p>
      </dgm:t>
    </dgm:pt>
    <dgm:pt modelId="{FD8C0F82-C167-46E6-B3D6-483F2510ACBB}" type="sibTrans" cxnId="{F6D07C4D-3CC0-4707-8E85-572F000DE065}">
      <dgm:prSet/>
      <dgm:spPr/>
      <dgm:t>
        <a:bodyPr/>
        <a:lstStyle/>
        <a:p>
          <a:endParaRPr lang="es-ES"/>
        </a:p>
      </dgm:t>
    </dgm:pt>
    <dgm:pt modelId="{D01467A1-7314-4A0C-944E-96D7E9664BD8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600" b="1" dirty="0" smtClean="0"/>
            <a:t>Dominios geográficos: </a:t>
          </a:r>
          <a:r>
            <a:rPr lang="es-ES" sz="1200" dirty="0" err="1" smtClean="0"/>
            <a:t>ccTLD</a:t>
          </a:r>
          <a:r>
            <a:rPr lang="es-ES" sz="1200" dirty="0" smtClean="0"/>
            <a:t> (Country-</a:t>
          </a:r>
          <a:r>
            <a:rPr lang="es-ES" sz="1200" dirty="0" err="1" smtClean="0"/>
            <a:t>Code</a:t>
          </a:r>
          <a:r>
            <a:rPr lang="es-ES" sz="1200" dirty="0" smtClean="0"/>
            <a:t> Top-</a:t>
          </a:r>
          <a:r>
            <a:rPr lang="es-ES" sz="1200" dirty="0" err="1" smtClean="0"/>
            <a:t>Level</a:t>
          </a:r>
          <a:r>
            <a:rPr lang="es-ES" sz="1200" dirty="0" smtClean="0"/>
            <a:t> </a:t>
          </a:r>
          <a:r>
            <a:rPr lang="es-ES" sz="1200" dirty="0" err="1" smtClean="0"/>
            <a:t>Domain</a:t>
          </a:r>
          <a:r>
            <a:rPr lang="es-ES" sz="1200" dirty="0" smtClean="0"/>
            <a:t>). Formados exclusivamente por dos letras y que generalmente hacen referencia a un país. </a:t>
          </a:r>
        </a:p>
        <a:p>
          <a:r>
            <a:rPr lang="es-ES" sz="1200" dirty="0" smtClean="0"/>
            <a:t>Ejemplos:  «.es», «.</a:t>
          </a:r>
          <a:r>
            <a:rPr lang="es-ES" sz="1200" dirty="0" err="1" smtClean="0"/>
            <a:t>uk</a:t>
          </a:r>
          <a:r>
            <a:rPr lang="es-ES" sz="1200" dirty="0" smtClean="0"/>
            <a:t>», «.</a:t>
          </a:r>
          <a:r>
            <a:rPr lang="es-ES" sz="1200" dirty="0" err="1" smtClean="0"/>
            <a:t>us</a:t>
          </a:r>
          <a:r>
            <a:rPr lang="es-ES" sz="1200" dirty="0" smtClean="0"/>
            <a:t>», «.</a:t>
          </a:r>
          <a:r>
            <a:rPr lang="es-ES" sz="1200" dirty="0" err="1" smtClean="0"/>
            <a:t>fr</a:t>
          </a:r>
          <a:r>
            <a:rPr lang="es-ES" sz="1200" dirty="0" smtClean="0"/>
            <a:t>», «.</a:t>
          </a:r>
          <a:r>
            <a:rPr lang="es-ES" sz="1200" dirty="0" err="1" smtClean="0"/>
            <a:t>eu</a:t>
          </a:r>
          <a:r>
            <a:rPr lang="es-ES" sz="1200" dirty="0" smtClean="0"/>
            <a:t>»…</a:t>
          </a:r>
          <a:endParaRPr lang="es-ES" sz="1200" dirty="0"/>
        </a:p>
      </dgm:t>
    </dgm:pt>
    <dgm:pt modelId="{EAC464FE-F3DA-4B43-BB40-56439829A636}" type="parTrans" cxnId="{83DED14B-5878-4AF2-8FB7-789FF6A2AE95}">
      <dgm:prSet/>
      <dgm:spPr/>
      <dgm:t>
        <a:bodyPr/>
        <a:lstStyle/>
        <a:p>
          <a:endParaRPr lang="es-ES"/>
        </a:p>
      </dgm:t>
    </dgm:pt>
    <dgm:pt modelId="{7E3D8958-0C92-40E5-B60C-58A07B377C5D}" type="sibTrans" cxnId="{83DED14B-5878-4AF2-8FB7-789FF6A2AE95}">
      <dgm:prSet/>
      <dgm:spPr/>
      <dgm:t>
        <a:bodyPr/>
        <a:lstStyle/>
        <a:p>
          <a:endParaRPr lang="es-ES"/>
        </a:p>
      </dgm:t>
    </dgm:pt>
    <dgm:pt modelId="{D5CF5A4A-558B-45C1-8758-4AC0FC88E37D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600" b="1" dirty="0" smtClean="0"/>
            <a:t>Dominio .arpa: </a:t>
          </a:r>
          <a:r>
            <a:rPr lang="es-ES" sz="1200" dirty="0" smtClean="0"/>
            <a:t>Excepción ,clasificado aparte. Se utiliza para  obtener el nombre de dominio de una determinada dirección IP (resolución inversa).</a:t>
          </a:r>
          <a:endParaRPr lang="es-ES" sz="1200" dirty="0"/>
        </a:p>
      </dgm:t>
    </dgm:pt>
    <dgm:pt modelId="{10CAD5E2-2BC0-44ED-A58B-B23154928F65}" type="parTrans" cxnId="{794263DC-4C60-4987-A63C-1CEB01479DCD}">
      <dgm:prSet/>
      <dgm:spPr/>
      <dgm:t>
        <a:bodyPr/>
        <a:lstStyle/>
        <a:p>
          <a:endParaRPr lang="es-ES"/>
        </a:p>
      </dgm:t>
    </dgm:pt>
    <dgm:pt modelId="{CAB68FA0-EE02-4BD0-AD61-CAE118348601}" type="sibTrans" cxnId="{794263DC-4C60-4987-A63C-1CEB01479DCD}">
      <dgm:prSet/>
      <dgm:spPr/>
      <dgm:t>
        <a:bodyPr/>
        <a:lstStyle/>
        <a:p>
          <a:endParaRPr lang="es-ES"/>
        </a:p>
      </dgm:t>
    </dgm:pt>
    <dgm:pt modelId="{DC693A16-7B6E-4260-8EE3-0116AD689F3C}" type="pres">
      <dgm:prSet presAssocID="{E7A2EC78-6978-4F10-AE8A-BCE44508F73C}" presName="Name0" presStyleCnt="0">
        <dgm:presLayoutVars>
          <dgm:chMax val="7"/>
          <dgm:chPref val="7"/>
          <dgm:dir/>
        </dgm:presLayoutVars>
      </dgm:prSet>
      <dgm:spPr/>
    </dgm:pt>
    <dgm:pt modelId="{1BFA2211-AC22-40ED-BC0F-7FF62B578931}" type="pres">
      <dgm:prSet presAssocID="{E7A2EC78-6978-4F10-AE8A-BCE44508F73C}" presName="Name1" presStyleCnt="0"/>
      <dgm:spPr/>
    </dgm:pt>
    <dgm:pt modelId="{8C748B47-3162-482F-BE31-CE93F7DC4FAC}" type="pres">
      <dgm:prSet presAssocID="{E7A2EC78-6978-4F10-AE8A-BCE44508F73C}" presName="cycle" presStyleCnt="0"/>
      <dgm:spPr/>
    </dgm:pt>
    <dgm:pt modelId="{DBFEFF9A-1515-4C32-8978-74AB3AF38818}" type="pres">
      <dgm:prSet presAssocID="{E7A2EC78-6978-4F10-AE8A-BCE44508F73C}" presName="srcNode" presStyleLbl="node1" presStyleIdx="0" presStyleCnt="3"/>
      <dgm:spPr/>
    </dgm:pt>
    <dgm:pt modelId="{686BF018-9B2D-4A4D-840D-3A8091ABD035}" type="pres">
      <dgm:prSet presAssocID="{E7A2EC78-6978-4F10-AE8A-BCE44508F73C}" presName="conn" presStyleLbl="parChTrans1D2" presStyleIdx="0" presStyleCnt="1"/>
      <dgm:spPr/>
    </dgm:pt>
    <dgm:pt modelId="{BBBB794E-2D01-4152-B634-5BE9203A6165}" type="pres">
      <dgm:prSet presAssocID="{E7A2EC78-6978-4F10-AE8A-BCE44508F73C}" presName="extraNode" presStyleLbl="node1" presStyleIdx="0" presStyleCnt="3"/>
      <dgm:spPr/>
    </dgm:pt>
    <dgm:pt modelId="{B3777298-7A2E-48E5-9F3C-4B0F8D3DF0F2}" type="pres">
      <dgm:prSet presAssocID="{E7A2EC78-6978-4F10-AE8A-BCE44508F73C}" presName="dstNode" presStyleLbl="node1" presStyleIdx="0" presStyleCnt="3"/>
      <dgm:spPr/>
    </dgm:pt>
    <dgm:pt modelId="{979361F5-0FB8-4B4C-8D5C-4CA157505AD5}" type="pres">
      <dgm:prSet presAssocID="{5BADB641-51AC-47B7-B2BE-4A1A83CF7FEC}" presName="text_1" presStyleLbl="node1" presStyleIdx="0" presStyleCnt="3" custLinFactNeighborX="-1682" custLinFactNeighborY="19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5FBF0D-F989-4E4B-A7FE-15E1E1000421}" type="pres">
      <dgm:prSet presAssocID="{5BADB641-51AC-47B7-B2BE-4A1A83CF7FEC}" presName="accent_1" presStyleCnt="0"/>
      <dgm:spPr/>
    </dgm:pt>
    <dgm:pt modelId="{00C17D5B-FDAE-4D29-A0E0-3C47B09517C6}" type="pres">
      <dgm:prSet presAssocID="{5BADB641-51AC-47B7-B2BE-4A1A83CF7FEC}" presName="accentRepeatNode" presStyleLbl="solidFgAcc1" presStyleIdx="0" presStyleCnt="3" custLinFactNeighborX="3097" custLinFactNeighborY="-2064"/>
      <dgm:spPr>
        <a:solidFill>
          <a:srgbClr val="7030A0"/>
        </a:solidFill>
      </dgm:spPr>
    </dgm:pt>
    <dgm:pt modelId="{D4A23C33-7235-4DB8-8D4B-1484F5FEA030}" type="pres">
      <dgm:prSet presAssocID="{D01467A1-7314-4A0C-944E-96D7E9664BD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0BB691-B6B1-4B1F-A3FB-F04FC2886EA9}" type="pres">
      <dgm:prSet presAssocID="{D01467A1-7314-4A0C-944E-96D7E9664BD8}" presName="accent_2" presStyleCnt="0"/>
      <dgm:spPr/>
    </dgm:pt>
    <dgm:pt modelId="{FBC602FD-BB4E-4224-9949-0D177C527343}" type="pres">
      <dgm:prSet presAssocID="{D01467A1-7314-4A0C-944E-96D7E9664BD8}" presName="accentRepeatNode" presStyleLbl="solidFgAcc1" presStyleIdx="1" presStyleCnt="3"/>
      <dgm:spPr>
        <a:solidFill>
          <a:schemeClr val="accent4"/>
        </a:solidFill>
      </dgm:spPr>
    </dgm:pt>
    <dgm:pt modelId="{CC53EDC2-ABDB-4C7B-9F11-51FB9F94D390}" type="pres">
      <dgm:prSet presAssocID="{D5CF5A4A-558B-45C1-8758-4AC0FC88E37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720C96-5A2F-43E5-A933-1BAF4B0929B6}" type="pres">
      <dgm:prSet presAssocID="{D5CF5A4A-558B-45C1-8758-4AC0FC88E37D}" presName="accent_3" presStyleCnt="0"/>
      <dgm:spPr/>
    </dgm:pt>
    <dgm:pt modelId="{0917C745-A7E6-4E7A-9D4D-CF1B9E3AC4FB}" type="pres">
      <dgm:prSet presAssocID="{D5CF5A4A-558B-45C1-8758-4AC0FC88E37D}" presName="accentRepeatNode" presStyleLbl="solidFgAcc1" presStyleIdx="2" presStyleCnt="3"/>
      <dgm:spPr>
        <a:solidFill>
          <a:schemeClr val="accent4">
            <a:lumMod val="50000"/>
          </a:schemeClr>
        </a:solidFill>
      </dgm:spPr>
    </dgm:pt>
  </dgm:ptLst>
  <dgm:cxnLst>
    <dgm:cxn modelId="{60E032BF-411A-4AB0-AE6C-78040CF23E49}" type="presOf" srcId="{D5CF5A4A-558B-45C1-8758-4AC0FC88E37D}" destId="{CC53EDC2-ABDB-4C7B-9F11-51FB9F94D390}" srcOrd="0" destOrd="0" presId="urn:microsoft.com/office/officeart/2008/layout/VerticalCurvedList"/>
    <dgm:cxn modelId="{794263DC-4C60-4987-A63C-1CEB01479DCD}" srcId="{E7A2EC78-6978-4F10-AE8A-BCE44508F73C}" destId="{D5CF5A4A-558B-45C1-8758-4AC0FC88E37D}" srcOrd="2" destOrd="0" parTransId="{10CAD5E2-2BC0-44ED-A58B-B23154928F65}" sibTransId="{CAB68FA0-EE02-4BD0-AD61-CAE118348601}"/>
    <dgm:cxn modelId="{83DED14B-5878-4AF2-8FB7-789FF6A2AE95}" srcId="{E7A2EC78-6978-4F10-AE8A-BCE44508F73C}" destId="{D01467A1-7314-4A0C-944E-96D7E9664BD8}" srcOrd="1" destOrd="0" parTransId="{EAC464FE-F3DA-4B43-BB40-56439829A636}" sibTransId="{7E3D8958-0C92-40E5-B60C-58A07B377C5D}"/>
    <dgm:cxn modelId="{390F86D5-FDC0-43B1-AC65-95B23D7E4EAF}" type="presOf" srcId="{FD8C0F82-C167-46E6-B3D6-483F2510ACBB}" destId="{686BF018-9B2D-4A4D-840D-3A8091ABD035}" srcOrd="0" destOrd="0" presId="urn:microsoft.com/office/officeart/2008/layout/VerticalCurvedList"/>
    <dgm:cxn modelId="{F6D07C4D-3CC0-4707-8E85-572F000DE065}" srcId="{E7A2EC78-6978-4F10-AE8A-BCE44508F73C}" destId="{5BADB641-51AC-47B7-B2BE-4A1A83CF7FEC}" srcOrd="0" destOrd="0" parTransId="{08265D72-8D32-4846-BC68-115F7C1EB81B}" sibTransId="{FD8C0F82-C167-46E6-B3D6-483F2510ACBB}"/>
    <dgm:cxn modelId="{C56449EB-0364-40D6-8093-24164C49DF2F}" type="presOf" srcId="{5BADB641-51AC-47B7-B2BE-4A1A83CF7FEC}" destId="{979361F5-0FB8-4B4C-8D5C-4CA157505AD5}" srcOrd="0" destOrd="0" presId="urn:microsoft.com/office/officeart/2008/layout/VerticalCurvedList"/>
    <dgm:cxn modelId="{C96FF4DE-E3BD-46EF-AD74-84541D906296}" type="presOf" srcId="{E7A2EC78-6978-4F10-AE8A-BCE44508F73C}" destId="{DC693A16-7B6E-4260-8EE3-0116AD689F3C}" srcOrd="0" destOrd="0" presId="urn:microsoft.com/office/officeart/2008/layout/VerticalCurvedList"/>
    <dgm:cxn modelId="{2F3D592F-8F36-4482-AB18-9CE50E2F11AD}" type="presOf" srcId="{D01467A1-7314-4A0C-944E-96D7E9664BD8}" destId="{D4A23C33-7235-4DB8-8D4B-1484F5FEA030}" srcOrd="0" destOrd="0" presId="urn:microsoft.com/office/officeart/2008/layout/VerticalCurvedList"/>
    <dgm:cxn modelId="{8D0FB27B-50A8-439B-9E3D-1B8D58A09942}" type="presParOf" srcId="{DC693A16-7B6E-4260-8EE3-0116AD689F3C}" destId="{1BFA2211-AC22-40ED-BC0F-7FF62B578931}" srcOrd="0" destOrd="0" presId="urn:microsoft.com/office/officeart/2008/layout/VerticalCurvedList"/>
    <dgm:cxn modelId="{0B1E690C-3A8B-44EB-881B-3D0E8D5BD73E}" type="presParOf" srcId="{1BFA2211-AC22-40ED-BC0F-7FF62B578931}" destId="{8C748B47-3162-482F-BE31-CE93F7DC4FAC}" srcOrd="0" destOrd="0" presId="urn:microsoft.com/office/officeart/2008/layout/VerticalCurvedList"/>
    <dgm:cxn modelId="{8A32C4FB-A1B4-4174-AFBF-6733B5FF71A7}" type="presParOf" srcId="{8C748B47-3162-482F-BE31-CE93F7DC4FAC}" destId="{DBFEFF9A-1515-4C32-8978-74AB3AF38818}" srcOrd="0" destOrd="0" presId="urn:microsoft.com/office/officeart/2008/layout/VerticalCurvedList"/>
    <dgm:cxn modelId="{8765FFE3-E51A-4AF0-B0DB-E8D4D0635DB3}" type="presParOf" srcId="{8C748B47-3162-482F-BE31-CE93F7DC4FAC}" destId="{686BF018-9B2D-4A4D-840D-3A8091ABD035}" srcOrd="1" destOrd="0" presId="urn:microsoft.com/office/officeart/2008/layout/VerticalCurvedList"/>
    <dgm:cxn modelId="{E7A87C36-DEBB-49D9-B0C4-A901CF0FB005}" type="presParOf" srcId="{8C748B47-3162-482F-BE31-CE93F7DC4FAC}" destId="{BBBB794E-2D01-4152-B634-5BE9203A6165}" srcOrd="2" destOrd="0" presId="urn:microsoft.com/office/officeart/2008/layout/VerticalCurvedList"/>
    <dgm:cxn modelId="{DBFFDD51-D8E0-4BEA-81F1-2A42A9DC1B78}" type="presParOf" srcId="{8C748B47-3162-482F-BE31-CE93F7DC4FAC}" destId="{B3777298-7A2E-48E5-9F3C-4B0F8D3DF0F2}" srcOrd="3" destOrd="0" presId="urn:microsoft.com/office/officeart/2008/layout/VerticalCurvedList"/>
    <dgm:cxn modelId="{24375EF2-1783-42C4-9D09-F7E3366B95EC}" type="presParOf" srcId="{1BFA2211-AC22-40ED-BC0F-7FF62B578931}" destId="{979361F5-0FB8-4B4C-8D5C-4CA157505AD5}" srcOrd="1" destOrd="0" presId="urn:microsoft.com/office/officeart/2008/layout/VerticalCurvedList"/>
    <dgm:cxn modelId="{81F668DA-A5DB-4B9A-B519-B191D254EA8E}" type="presParOf" srcId="{1BFA2211-AC22-40ED-BC0F-7FF62B578931}" destId="{D65FBF0D-F989-4E4B-A7FE-15E1E1000421}" srcOrd="2" destOrd="0" presId="urn:microsoft.com/office/officeart/2008/layout/VerticalCurvedList"/>
    <dgm:cxn modelId="{1161C972-136E-451F-8DF4-6636ACEF6931}" type="presParOf" srcId="{D65FBF0D-F989-4E4B-A7FE-15E1E1000421}" destId="{00C17D5B-FDAE-4D29-A0E0-3C47B09517C6}" srcOrd="0" destOrd="0" presId="urn:microsoft.com/office/officeart/2008/layout/VerticalCurvedList"/>
    <dgm:cxn modelId="{5E0B38A4-EC4D-43B1-BAF2-7EA76330A76B}" type="presParOf" srcId="{1BFA2211-AC22-40ED-BC0F-7FF62B578931}" destId="{D4A23C33-7235-4DB8-8D4B-1484F5FEA030}" srcOrd="3" destOrd="0" presId="urn:microsoft.com/office/officeart/2008/layout/VerticalCurvedList"/>
    <dgm:cxn modelId="{979B9E65-52B3-4739-95E6-3F04A18E2F61}" type="presParOf" srcId="{1BFA2211-AC22-40ED-BC0F-7FF62B578931}" destId="{ED0BB691-B6B1-4B1F-A3FB-F04FC2886EA9}" srcOrd="4" destOrd="0" presId="urn:microsoft.com/office/officeart/2008/layout/VerticalCurvedList"/>
    <dgm:cxn modelId="{0D096B04-CEB9-4859-9F31-58DBC5E5B41D}" type="presParOf" srcId="{ED0BB691-B6B1-4B1F-A3FB-F04FC2886EA9}" destId="{FBC602FD-BB4E-4224-9949-0D177C527343}" srcOrd="0" destOrd="0" presId="urn:microsoft.com/office/officeart/2008/layout/VerticalCurvedList"/>
    <dgm:cxn modelId="{183C19AD-4829-43EE-B640-7A051F78DA11}" type="presParOf" srcId="{1BFA2211-AC22-40ED-BC0F-7FF62B578931}" destId="{CC53EDC2-ABDB-4C7B-9F11-51FB9F94D390}" srcOrd="5" destOrd="0" presId="urn:microsoft.com/office/officeart/2008/layout/VerticalCurvedList"/>
    <dgm:cxn modelId="{A83D882A-03CF-4DF2-86BC-93F6D5F23B4C}" type="presParOf" srcId="{1BFA2211-AC22-40ED-BC0F-7FF62B578931}" destId="{56720C96-5A2F-43E5-A933-1BAF4B0929B6}" srcOrd="6" destOrd="0" presId="urn:microsoft.com/office/officeart/2008/layout/VerticalCurvedList"/>
    <dgm:cxn modelId="{BE5DF1C6-9E86-48D7-BB8D-3DE1F4542B3D}" type="presParOf" srcId="{56720C96-5A2F-43E5-A933-1BAF4B0929B6}" destId="{0917C745-A7E6-4E7A-9D4D-CF1B9E3AC4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E5589F-F59B-4C08-9733-0A9442BBB11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EA38C8-34CB-4416-AA49-A8044927A997}">
      <dgm:prSet phldrT="[Texto]" custT="1"/>
      <dgm:spPr>
        <a:solidFill>
          <a:schemeClr val="accent4"/>
        </a:solidFill>
      </dgm:spPr>
      <dgm:t>
        <a:bodyPr/>
        <a:lstStyle/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r>
            <a:rPr lang="es-ES" sz="2800" b="1" dirty="0" smtClean="0"/>
            <a:t>Dominios reservados:</a:t>
          </a:r>
        </a:p>
        <a:p>
          <a:r>
            <a:rPr lang="es-ES" sz="2000" b="1" dirty="0" smtClean="0"/>
            <a:t>• .test</a:t>
          </a:r>
        </a:p>
        <a:p>
          <a:r>
            <a:rPr lang="es-ES" sz="2000" b="1" dirty="0" smtClean="0"/>
            <a:t>• .</a:t>
          </a:r>
          <a:r>
            <a:rPr lang="es-ES" sz="2000" b="1" dirty="0" err="1" smtClean="0"/>
            <a:t>example</a:t>
          </a:r>
          <a:endParaRPr lang="es-ES" sz="2000" b="1" dirty="0" smtClean="0"/>
        </a:p>
        <a:p>
          <a:r>
            <a:rPr lang="es-ES" sz="2000" b="1" dirty="0" smtClean="0"/>
            <a:t>• .</a:t>
          </a:r>
          <a:r>
            <a:rPr lang="es-ES" sz="2000" b="1" dirty="0" err="1" smtClean="0"/>
            <a:t>invalid</a:t>
          </a:r>
          <a:endParaRPr lang="es-ES" sz="2000" b="1" dirty="0" smtClean="0"/>
        </a:p>
        <a:p>
          <a:r>
            <a:rPr lang="es-ES" sz="2000" b="1" dirty="0" smtClean="0"/>
            <a:t>• .</a:t>
          </a:r>
          <a:r>
            <a:rPr lang="es-ES" sz="2000" b="1" dirty="0" err="1" smtClean="0"/>
            <a:t>localhost</a:t>
          </a:r>
          <a:endParaRPr lang="es-ES" sz="2000" b="1" dirty="0" smtClean="0"/>
        </a:p>
        <a:p>
          <a:endParaRPr lang="es-ES" sz="2000" b="1" dirty="0" smtClean="0"/>
        </a:p>
        <a:p>
          <a:r>
            <a:rPr lang="es-ES" sz="2000" b="1" dirty="0" smtClean="0"/>
            <a:t> </a:t>
          </a:r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/>
        </a:p>
      </dgm:t>
    </dgm:pt>
    <dgm:pt modelId="{00BB2650-6E11-4EEB-8C00-BA264DE55344}" type="parTrans" cxnId="{B6FC9197-2A00-448D-92BA-CF4DE639A85F}">
      <dgm:prSet/>
      <dgm:spPr/>
      <dgm:t>
        <a:bodyPr/>
        <a:lstStyle/>
        <a:p>
          <a:endParaRPr lang="es-ES"/>
        </a:p>
      </dgm:t>
    </dgm:pt>
    <dgm:pt modelId="{62AF5B2F-545C-4461-AB93-0FEE672545A8}" type="sibTrans" cxnId="{B6FC9197-2A00-448D-92BA-CF4DE639A85F}">
      <dgm:prSet/>
      <dgm:spPr/>
      <dgm:t>
        <a:bodyPr/>
        <a:lstStyle/>
        <a:p>
          <a:endParaRPr lang="es-ES"/>
        </a:p>
      </dgm:t>
    </dgm:pt>
    <dgm:pt modelId="{A803210B-C909-4488-BF11-D6145AD48030}">
      <dgm:prSet phldrT="[Texto]" custT="1"/>
      <dgm:spPr/>
      <dgm:t>
        <a:bodyPr/>
        <a:lstStyle/>
        <a:p>
          <a:r>
            <a:rPr lang="es-ES" sz="2800" b="1" dirty="0" smtClean="0"/>
            <a:t>Gestión administrativa del DNS:</a:t>
          </a:r>
        </a:p>
        <a:p>
          <a:r>
            <a:rPr lang="es-ES" sz="2000" b="1" dirty="0" smtClean="0"/>
            <a:t>• registro de dominios </a:t>
          </a:r>
          <a:r>
            <a:rPr lang="es-ES" sz="2000" b="1" i="1" dirty="0" smtClean="0"/>
            <a:t>(</a:t>
          </a:r>
          <a:r>
            <a:rPr lang="es-ES" sz="2000" b="1" i="1" dirty="0" err="1" smtClean="0"/>
            <a:t>registr</a:t>
          </a:r>
          <a:r>
            <a:rPr lang="es-ES" sz="2000" b="1" dirty="0" err="1" smtClean="0"/>
            <a:t>y</a:t>
          </a:r>
          <a:r>
            <a:rPr lang="es-ES" sz="2000" b="1" i="1" dirty="0" smtClean="0"/>
            <a:t>)</a:t>
          </a:r>
          <a:r>
            <a:rPr lang="es-ES" sz="2000" b="1" dirty="0" smtClean="0"/>
            <a:t>.</a:t>
          </a:r>
        </a:p>
        <a:p>
          <a:r>
            <a:rPr lang="es-ES" sz="2000" b="1" dirty="0" smtClean="0"/>
            <a:t>registrador de dominios </a:t>
          </a:r>
          <a:r>
            <a:rPr lang="es-ES" sz="2000" b="1" i="1" dirty="0" smtClean="0"/>
            <a:t>(registrar).</a:t>
          </a:r>
        </a:p>
        <a:p>
          <a:endParaRPr lang="es-ES" sz="2000" b="1" dirty="0"/>
        </a:p>
      </dgm:t>
    </dgm:pt>
    <dgm:pt modelId="{610144C9-6083-4CB0-A014-3DD83C6E9CBB}" type="parTrans" cxnId="{CB511936-4362-484C-8E95-0AF0F2AFD556}">
      <dgm:prSet/>
      <dgm:spPr/>
      <dgm:t>
        <a:bodyPr/>
        <a:lstStyle/>
        <a:p>
          <a:endParaRPr lang="es-ES"/>
        </a:p>
      </dgm:t>
    </dgm:pt>
    <dgm:pt modelId="{CA7E8639-35D6-49D9-88A8-97D7C1A65992}" type="sibTrans" cxnId="{CB511936-4362-484C-8E95-0AF0F2AFD556}">
      <dgm:prSet/>
      <dgm:spPr/>
      <dgm:t>
        <a:bodyPr/>
        <a:lstStyle/>
        <a:p>
          <a:endParaRPr lang="es-ES"/>
        </a:p>
      </dgm:t>
    </dgm:pt>
    <dgm:pt modelId="{EEA8086A-7FF1-475A-BEE9-EC5ACC10445E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800" b="1" dirty="0" smtClean="0"/>
            <a:t>Whois: </a:t>
          </a:r>
        </a:p>
        <a:p>
          <a:r>
            <a:rPr lang="es-ES" sz="2000" b="1" dirty="0" smtClean="0"/>
            <a:t>Base de datos distribuida que nos informa de los datos de un</a:t>
          </a:r>
        </a:p>
        <a:p>
          <a:r>
            <a:rPr lang="es-ES" sz="2000" b="1" dirty="0" smtClean="0"/>
            <a:t>dominio DNS.</a:t>
          </a:r>
          <a:endParaRPr lang="es-ES" sz="2000" b="1" dirty="0"/>
        </a:p>
      </dgm:t>
    </dgm:pt>
    <dgm:pt modelId="{05B3D4D0-49DA-4D03-89AE-E6B71727EFE3}" type="sibTrans" cxnId="{05519F71-EB98-44E8-86A6-D8B7797E3A0B}">
      <dgm:prSet/>
      <dgm:spPr/>
      <dgm:t>
        <a:bodyPr/>
        <a:lstStyle/>
        <a:p>
          <a:endParaRPr lang="es-ES"/>
        </a:p>
      </dgm:t>
    </dgm:pt>
    <dgm:pt modelId="{A851A275-C6EB-465E-B0FE-3C15B8A40989}" type="parTrans" cxnId="{05519F71-EB98-44E8-86A6-D8B7797E3A0B}">
      <dgm:prSet/>
      <dgm:spPr/>
      <dgm:t>
        <a:bodyPr/>
        <a:lstStyle/>
        <a:p>
          <a:endParaRPr lang="es-ES"/>
        </a:p>
      </dgm:t>
    </dgm:pt>
    <dgm:pt modelId="{9545C93B-95FC-455D-9036-BDD9D6815C45}">
      <dgm:prSet phldrT="[Texto]" phldr="1"/>
      <dgm:spPr/>
      <dgm:t>
        <a:bodyPr/>
        <a:lstStyle/>
        <a:p>
          <a:endParaRPr lang="es-ES" dirty="0"/>
        </a:p>
      </dgm:t>
    </dgm:pt>
    <dgm:pt modelId="{9EA38A52-80FA-4B53-93B0-6AD4DFEF108C}" type="sibTrans" cxnId="{1FA50387-DBC5-4A0A-863A-D47D3DA2459D}">
      <dgm:prSet/>
      <dgm:spPr/>
      <dgm:t>
        <a:bodyPr/>
        <a:lstStyle/>
        <a:p>
          <a:endParaRPr lang="es-ES"/>
        </a:p>
      </dgm:t>
    </dgm:pt>
    <dgm:pt modelId="{A69674A8-CA95-4A44-85DA-328E800A9FB9}" type="parTrans" cxnId="{1FA50387-DBC5-4A0A-863A-D47D3DA2459D}">
      <dgm:prSet/>
      <dgm:spPr/>
      <dgm:t>
        <a:bodyPr/>
        <a:lstStyle/>
        <a:p>
          <a:endParaRPr lang="es-ES"/>
        </a:p>
      </dgm:t>
    </dgm:pt>
    <dgm:pt modelId="{8995B01B-E8BD-4471-B121-150BC5658BEE}" type="pres">
      <dgm:prSet presAssocID="{0DE5589F-F59B-4C08-9733-0A9442BBB112}" presName="composite" presStyleCnt="0">
        <dgm:presLayoutVars>
          <dgm:chMax val="1"/>
          <dgm:dir/>
          <dgm:resizeHandles val="exact"/>
        </dgm:presLayoutVars>
      </dgm:prSet>
      <dgm:spPr/>
    </dgm:pt>
    <dgm:pt modelId="{ACFDA299-A09B-443E-9B28-6ACB1AB5E494}" type="pres">
      <dgm:prSet presAssocID="{9545C93B-95FC-455D-9036-BDD9D6815C45}" presName="roof" presStyleLbl="dkBgShp" presStyleIdx="0" presStyleCnt="2" custFlipVert="1" custScaleY="10159"/>
      <dgm:spPr/>
      <dgm:t>
        <a:bodyPr/>
        <a:lstStyle/>
        <a:p>
          <a:endParaRPr lang="es-ES"/>
        </a:p>
      </dgm:t>
    </dgm:pt>
    <dgm:pt modelId="{279D01A6-27E5-44A9-AB86-71749E959E0C}" type="pres">
      <dgm:prSet presAssocID="{9545C93B-95FC-455D-9036-BDD9D6815C45}" presName="pillars" presStyleCnt="0"/>
      <dgm:spPr/>
    </dgm:pt>
    <dgm:pt modelId="{AF976E35-AD77-4EB3-A0FA-848CD2A380F8}" type="pres">
      <dgm:prSet presAssocID="{9545C93B-95FC-455D-9036-BDD9D6815C45}" presName="pillar1" presStyleLbl="node1" presStyleIdx="0" presStyleCnt="3" custScaleY="158730" custLinFactNeighborX="-2765" custLinFactNeighborY="-10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57752C-B818-431D-B3C1-E91FD41217D1}" type="pres">
      <dgm:prSet presAssocID="{A803210B-C909-4488-BF11-D6145AD48030}" presName="pillarX" presStyleLbl="node1" presStyleIdx="1" presStyleCnt="3" custScaleY="158730" custLinFactNeighborY="-26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DFFEB5-072A-47F4-AAC3-5861D9DA98C1}" type="pres">
      <dgm:prSet presAssocID="{EEA8086A-7FF1-475A-BEE9-EC5ACC10445E}" presName="pillarX" presStyleLbl="node1" presStyleIdx="2" presStyleCnt="3" custScaleY="158730" custLinFactNeighborX="-869" custLinFactNeighborY="13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8EB19C-96A0-41D2-A240-4D377EC0D0F8}" type="pres">
      <dgm:prSet presAssocID="{9545C93B-95FC-455D-9036-BDD9D6815C45}" presName="base" presStyleLbl="dkBgShp" presStyleIdx="1" presStyleCnt="2" custFlipVert="0" custScaleY="61110" custLinFactY="-600000" custLinFactNeighborX="364" custLinFactNeighborY="-608411"/>
      <dgm:spPr>
        <a:solidFill>
          <a:schemeClr val="bg1"/>
        </a:solidFill>
      </dgm:spPr>
    </dgm:pt>
  </dgm:ptLst>
  <dgm:cxnLst>
    <dgm:cxn modelId="{59C18C11-B8C8-43C3-AEB9-6BD2520AD891}" type="presOf" srcId="{B9EA38C8-34CB-4416-AA49-A8044927A997}" destId="{AF976E35-AD77-4EB3-A0FA-848CD2A380F8}" srcOrd="0" destOrd="0" presId="urn:microsoft.com/office/officeart/2005/8/layout/hList3"/>
    <dgm:cxn modelId="{F2EB7020-2248-4EA4-BBC4-C7A53D804B71}" type="presOf" srcId="{A803210B-C909-4488-BF11-D6145AD48030}" destId="{4B57752C-B818-431D-B3C1-E91FD41217D1}" srcOrd="0" destOrd="0" presId="urn:microsoft.com/office/officeart/2005/8/layout/hList3"/>
    <dgm:cxn modelId="{435000A4-8086-4867-BE36-EFE60EF59096}" type="presOf" srcId="{EEA8086A-7FF1-475A-BEE9-EC5ACC10445E}" destId="{B5DFFEB5-072A-47F4-AAC3-5861D9DA98C1}" srcOrd="0" destOrd="0" presId="urn:microsoft.com/office/officeart/2005/8/layout/hList3"/>
    <dgm:cxn modelId="{05519F71-EB98-44E8-86A6-D8B7797E3A0B}" srcId="{9545C93B-95FC-455D-9036-BDD9D6815C45}" destId="{EEA8086A-7FF1-475A-BEE9-EC5ACC10445E}" srcOrd="2" destOrd="0" parTransId="{A851A275-C6EB-465E-B0FE-3C15B8A40989}" sibTransId="{05B3D4D0-49DA-4D03-89AE-E6B71727EFE3}"/>
    <dgm:cxn modelId="{1FA50387-DBC5-4A0A-863A-D47D3DA2459D}" srcId="{0DE5589F-F59B-4C08-9733-0A9442BBB112}" destId="{9545C93B-95FC-455D-9036-BDD9D6815C45}" srcOrd="0" destOrd="0" parTransId="{A69674A8-CA95-4A44-85DA-328E800A9FB9}" sibTransId="{9EA38A52-80FA-4B53-93B0-6AD4DFEF108C}"/>
    <dgm:cxn modelId="{7C295C3D-32CF-40B3-8A92-B742B8E5A81F}" type="presOf" srcId="{0DE5589F-F59B-4C08-9733-0A9442BBB112}" destId="{8995B01B-E8BD-4471-B121-150BC5658BEE}" srcOrd="0" destOrd="0" presId="urn:microsoft.com/office/officeart/2005/8/layout/hList3"/>
    <dgm:cxn modelId="{CB511936-4362-484C-8E95-0AF0F2AFD556}" srcId="{9545C93B-95FC-455D-9036-BDD9D6815C45}" destId="{A803210B-C909-4488-BF11-D6145AD48030}" srcOrd="1" destOrd="0" parTransId="{610144C9-6083-4CB0-A014-3DD83C6E9CBB}" sibTransId="{CA7E8639-35D6-49D9-88A8-97D7C1A65992}"/>
    <dgm:cxn modelId="{B6FC9197-2A00-448D-92BA-CF4DE639A85F}" srcId="{9545C93B-95FC-455D-9036-BDD9D6815C45}" destId="{B9EA38C8-34CB-4416-AA49-A8044927A997}" srcOrd="0" destOrd="0" parTransId="{00BB2650-6E11-4EEB-8C00-BA264DE55344}" sibTransId="{62AF5B2F-545C-4461-AB93-0FEE672545A8}"/>
    <dgm:cxn modelId="{396A2215-03FC-4BDB-8F35-4617C553133B}" type="presOf" srcId="{9545C93B-95FC-455D-9036-BDD9D6815C45}" destId="{ACFDA299-A09B-443E-9B28-6ACB1AB5E494}" srcOrd="0" destOrd="0" presId="urn:microsoft.com/office/officeart/2005/8/layout/hList3"/>
    <dgm:cxn modelId="{E8754A59-A8DF-452E-A60E-0A1ED2987FD4}" type="presParOf" srcId="{8995B01B-E8BD-4471-B121-150BC5658BEE}" destId="{ACFDA299-A09B-443E-9B28-6ACB1AB5E494}" srcOrd="0" destOrd="0" presId="urn:microsoft.com/office/officeart/2005/8/layout/hList3"/>
    <dgm:cxn modelId="{8BB25847-661F-4EF5-A599-42DC3A20E4CA}" type="presParOf" srcId="{8995B01B-E8BD-4471-B121-150BC5658BEE}" destId="{279D01A6-27E5-44A9-AB86-71749E959E0C}" srcOrd="1" destOrd="0" presId="urn:microsoft.com/office/officeart/2005/8/layout/hList3"/>
    <dgm:cxn modelId="{52F8D3B0-9D2B-4CF1-883E-BBBF4D0E9D2D}" type="presParOf" srcId="{279D01A6-27E5-44A9-AB86-71749E959E0C}" destId="{AF976E35-AD77-4EB3-A0FA-848CD2A380F8}" srcOrd="0" destOrd="0" presId="urn:microsoft.com/office/officeart/2005/8/layout/hList3"/>
    <dgm:cxn modelId="{1A3F2F06-6D13-4501-AA8A-67D705DB5582}" type="presParOf" srcId="{279D01A6-27E5-44A9-AB86-71749E959E0C}" destId="{4B57752C-B818-431D-B3C1-E91FD41217D1}" srcOrd="1" destOrd="0" presId="urn:microsoft.com/office/officeart/2005/8/layout/hList3"/>
    <dgm:cxn modelId="{8EAB8EDB-C1D7-4AE9-A6A4-6316285E7231}" type="presParOf" srcId="{279D01A6-27E5-44A9-AB86-71749E959E0C}" destId="{B5DFFEB5-072A-47F4-AAC3-5861D9DA98C1}" srcOrd="2" destOrd="0" presId="urn:microsoft.com/office/officeart/2005/8/layout/hList3"/>
    <dgm:cxn modelId="{EAD89ADF-9569-4DD8-A991-4B469496DE33}" type="presParOf" srcId="{8995B01B-E8BD-4471-B121-150BC5658BEE}" destId="{E68EB19C-96A0-41D2-A240-4D377EC0D0F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B048DA-5692-4FEC-BF15-2A7A98FFFAE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7893DF7-B3E3-4110-84E9-87C5CD81E5E0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Zona DNS </a:t>
          </a:r>
          <a:r>
            <a:rPr lang="es-ES" i="1" dirty="0" smtClean="0"/>
            <a:t>vs.</a:t>
          </a:r>
          <a:r>
            <a:rPr lang="es-ES" dirty="0" smtClean="0"/>
            <a:t> Dominio DNS</a:t>
          </a:r>
          <a:endParaRPr lang="es-ES" dirty="0"/>
        </a:p>
      </dgm:t>
    </dgm:pt>
    <dgm:pt modelId="{29DDA68E-2BDC-488B-A5E4-02AA8181FD78}" type="parTrans" cxnId="{B3BA7669-690F-43D4-A5DD-2C8AE84EF4FC}">
      <dgm:prSet/>
      <dgm:spPr/>
      <dgm:t>
        <a:bodyPr/>
        <a:lstStyle/>
        <a:p>
          <a:endParaRPr lang="es-ES"/>
        </a:p>
      </dgm:t>
    </dgm:pt>
    <dgm:pt modelId="{17BC20F2-CD0C-4E12-8664-29975A2E4DB4}" type="sibTrans" cxnId="{B3BA7669-690F-43D4-A5DD-2C8AE84EF4FC}">
      <dgm:prSet/>
      <dgm:spPr>
        <a:solidFill>
          <a:srgbClr val="7030A0"/>
        </a:solidFill>
      </dgm:spPr>
      <dgm:t>
        <a:bodyPr/>
        <a:lstStyle/>
        <a:p>
          <a:endParaRPr lang="es-ES"/>
        </a:p>
      </dgm:t>
    </dgm:pt>
    <dgm:pt modelId="{2EA439F2-24B6-4C4C-AC92-AD5F6E7FE6F6}">
      <dgm:prSet phldrT="[Texto]"/>
      <dgm:spPr/>
      <dgm:t>
        <a:bodyPr/>
        <a:lstStyle/>
        <a:p>
          <a:r>
            <a:rPr lang="es-ES" dirty="0" smtClean="0"/>
            <a:t>Cada vez que se delegue un dominio se estará creando una nueva zona separada del dominio padre</a:t>
          </a:r>
          <a:endParaRPr lang="es-ES" dirty="0"/>
        </a:p>
      </dgm:t>
    </dgm:pt>
    <dgm:pt modelId="{20281ADB-3BA6-4A8A-AC95-146F52CE0919}" type="parTrans" cxnId="{BB9EB3B4-5866-444A-907B-2C8C239642E3}">
      <dgm:prSet/>
      <dgm:spPr/>
      <dgm:t>
        <a:bodyPr/>
        <a:lstStyle/>
        <a:p>
          <a:endParaRPr lang="es-ES"/>
        </a:p>
      </dgm:t>
    </dgm:pt>
    <dgm:pt modelId="{A514D474-39C0-47F2-A7D8-DBC1E00AAAE3}" type="sibTrans" cxnId="{BB9EB3B4-5866-444A-907B-2C8C239642E3}">
      <dgm:prSet/>
      <dgm:spPr/>
      <dgm:t>
        <a:bodyPr/>
        <a:lstStyle/>
        <a:p>
          <a:endParaRPr lang="es-ES"/>
        </a:p>
      </dgm:t>
    </dgm:pt>
    <dgm:pt modelId="{87257746-0B55-4F95-8D0B-637BB54FFB48}" type="pres">
      <dgm:prSet presAssocID="{CCB048DA-5692-4FEC-BF15-2A7A98FFFAEE}" presName="Name0" presStyleCnt="0">
        <dgm:presLayoutVars>
          <dgm:dir/>
          <dgm:resizeHandles val="exact"/>
        </dgm:presLayoutVars>
      </dgm:prSet>
      <dgm:spPr/>
    </dgm:pt>
    <dgm:pt modelId="{5ECA655C-7B40-454B-9859-1EDB55CA050D}" type="pres">
      <dgm:prSet presAssocID="{17893DF7-B3E3-4110-84E9-87C5CD81E5E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66C619-133D-4D2B-ADCA-4150DB3000F5}" type="pres">
      <dgm:prSet presAssocID="{17BC20F2-CD0C-4E12-8664-29975A2E4DB4}" presName="sibTrans" presStyleLbl="sibTrans2D1" presStyleIdx="0" presStyleCnt="1" custLinFactNeighborX="-5868" custLinFactNeighborY="-1672"/>
      <dgm:spPr/>
    </dgm:pt>
    <dgm:pt modelId="{18AF5679-5EB4-4691-9D40-63663AD41349}" type="pres">
      <dgm:prSet presAssocID="{17BC20F2-CD0C-4E12-8664-29975A2E4DB4}" presName="connectorText" presStyleLbl="sibTrans2D1" presStyleIdx="0" presStyleCnt="1"/>
      <dgm:spPr/>
    </dgm:pt>
    <dgm:pt modelId="{963A5A23-55C5-432B-83EB-77A8D3B6E820}" type="pres">
      <dgm:prSet presAssocID="{2EA439F2-24B6-4C4C-AC92-AD5F6E7FE6F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DFE031-EA4E-46B3-BFFD-0511076A5068}" type="presOf" srcId="{2EA439F2-24B6-4C4C-AC92-AD5F6E7FE6F6}" destId="{963A5A23-55C5-432B-83EB-77A8D3B6E820}" srcOrd="0" destOrd="0" presId="urn:microsoft.com/office/officeart/2005/8/layout/process1"/>
    <dgm:cxn modelId="{B3BA7669-690F-43D4-A5DD-2C8AE84EF4FC}" srcId="{CCB048DA-5692-4FEC-BF15-2A7A98FFFAEE}" destId="{17893DF7-B3E3-4110-84E9-87C5CD81E5E0}" srcOrd="0" destOrd="0" parTransId="{29DDA68E-2BDC-488B-A5E4-02AA8181FD78}" sibTransId="{17BC20F2-CD0C-4E12-8664-29975A2E4DB4}"/>
    <dgm:cxn modelId="{CE83F9F8-2DA6-4122-B32E-624D7F74C0C9}" type="presOf" srcId="{17BC20F2-CD0C-4E12-8664-29975A2E4DB4}" destId="{AD66C619-133D-4D2B-ADCA-4150DB3000F5}" srcOrd="0" destOrd="0" presId="urn:microsoft.com/office/officeart/2005/8/layout/process1"/>
    <dgm:cxn modelId="{41710365-D6A4-41D0-B28F-6B596A46B8F5}" type="presOf" srcId="{17893DF7-B3E3-4110-84E9-87C5CD81E5E0}" destId="{5ECA655C-7B40-454B-9859-1EDB55CA050D}" srcOrd="0" destOrd="0" presId="urn:microsoft.com/office/officeart/2005/8/layout/process1"/>
    <dgm:cxn modelId="{8D82436B-CF6B-4CD7-8728-AEF68440E177}" type="presOf" srcId="{CCB048DA-5692-4FEC-BF15-2A7A98FFFAEE}" destId="{87257746-0B55-4F95-8D0B-637BB54FFB48}" srcOrd="0" destOrd="0" presId="urn:microsoft.com/office/officeart/2005/8/layout/process1"/>
    <dgm:cxn modelId="{B8698EAB-0073-4A71-862E-FA9411E8461B}" type="presOf" srcId="{17BC20F2-CD0C-4E12-8664-29975A2E4DB4}" destId="{18AF5679-5EB4-4691-9D40-63663AD41349}" srcOrd="1" destOrd="0" presId="urn:microsoft.com/office/officeart/2005/8/layout/process1"/>
    <dgm:cxn modelId="{BB9EB3B4-5866-444A-907B-2C8C239642E3}" srcId="{CCB048DA-5692-4FEC-BF15-2A7A98FFFAEE}" destId="{2EA439F2-24B6-4C4C-AC92-AD5F6E7FE6F6}" srcOrd="1" destOrd="0" parTransId="{20281ADB-3BA6-4A8A-AC95-146F52CE0919}" sibTransId="{A514D474-39C0-47F2-A7D8-DBC1E00AAAE3}"/>
    <dgm:cxn modelId="{D9181A8D-7295-4C1D-9C75-679D25093DEA}" type="presParOf" srcId="{87257746-0B55-4F95-8D0B-637BB54FFB48}" destId="{5ECA655C-7B40-454B-9859-1EDB55CA050D}" srcOrd="0" destOrd="0" presId="urn:microsoft.com/office/officeart/2005/8/layout/process1"/>
    <dgm:cxn modelId="{CC652DD5-A598-4923-8311-932AC88D6F74}" type="presParOf" srcId="{87257746-0B55-4F95-8D0B-637BB54FFB48}" destId="{AD66C619-133D-4D2B-ADCA-4150DB3000F5}" srcOrd="1" destOrd="0" presId="urn:microsoft.com/office/officeart/2005/8/layout/process1"/>
    <dgm:cxn modelId="{DAEBEAE7-245D-4495-B0D6-8FCFA8795A88}" type="presParOf" srcId="{AD66C619-133D-4D2B-ADCA-4150DB3000F5}" destId="{18AF5679-5EB4-4691-9D40-63663AD41349}" srcOrd="0" destOrd="0" presId="urn:microsoft.com/office/officeart/2005/8/layout/process1"/>
    <dgm:cxn modelId="{5240E640-6368-4B5E-9F2A-BB9DF931F937}" type="presParOf" srcId="{87257746-0B55-4F95-8D0B-637BB54FFB48}" destId="{963A5A23-55C5-432B-83EB-77A8D3B6E82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7E3868-5D0A-49E8-8BBF-DC281E4DC54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AE04A1E-042D-4523-9975-F9AD8581CB56}">
      <dgm:prSet phldrT="[Texto]"/>
      <dgm:spPr>
        <a:solidFill>
          <a:schemeClr val="accent4"/>
        </a:solidFill>
      </dgm:spPr>
      <dgm:t>
        <a:bodyPr/>
        <a:lstStyle/>
        <a:p>
          <a:r>
            <a:rPr lang="es-ES" dirty="0" smtClean="0"/>
            <a:t>El cliente hace</a:t>
          </a:r>
        </a:p>
        <a:p>
          <a:r>
            <a:rPr lang="es-ES" dirty="0" smtClean="0"/>
            <a:t>una consulta.</a:t>
          </a:r>
          <a:endParaRPr lang="es-ES" dirty="0"/>
        </a:p>
      </dgm:t>
    </dgm:pt>
    <dgm:pt modelId="{468F195F-7774-4033-82E0-D0EDDE1B67A7}" type="parTrans" cxnId="{4BBB6BD8-DEAE-4110-A071-96B225FC8C11}">
      <dgm:prSet/>
      <dgm:spPr/>
      <dgm:t>
        <a:bodyPr/>
        <a:lstStyle/>
        <a:p>
          <a:endParaRPr lang="es-ES"/>
        </a:p>
      </dgm:t>
    </dgm:pt>
    <dgm:pt modelId="{40609615-2FD7-4AC9-989C-124AA21E9CA8}" type="sibTrans" cxnId="{4BBB6BD8-DEAE-4110-A071-96B225FC8C11}">
      <dgm:prSet/>
      <dgm:spPr/>
      <dgm:t>
        <a:bodyPr/>
        <a:lstStyle/>
        <a:p>
          <a:endParaRPr lang="es-ES"/>
        </a:p>
      </dgm:t>
    </dgm:pt>
    <dgm:pt modelId="{B7852BBC-4347-4859-BED5-D5BA4ACEAECA}">
      <dgm:prSet phldrT="[Texto]"/>
      <dgm:spPr>
        <a:solidFill>
          <a:schemeClr val="accent2"/>
        </a:solidFill>
      </dgm:spPr>
      <dgm:t>
        <a:bodyPr/>
        <a:lstStyle/>
        <a:p>
          <a:endParaRPr lang="es-ES" dirty="0" smtClean="0"/>
        </a:p>
        <a:p>
          <a:r>
            <a:rPr lang="es-ES" dirty="0" smtClean="0"/>
            <a:t>El servidor recorre todo el árbol DNS hasta encontrar la respuesta</a:t>
          </a:r>
          <a:endParaRPr lang="es-ES" dirty="0"/>
        </a:p>
      </dgm:t>
    </dgm:pt>
    <dgm:pt modelId="{068D4CCF-147D-4F07-8F04-137A73BA2D5F}" type="parTrans" cxnId="{E3F472CC-B660-488A-A528-76B00ABF2202}">
      <dgm:prSet/>
      <dgm:spPr/>
      <dgm:t>
        <a:bodyPr/>
        <a:lstStyle/>
        <a:p>
          <a:endParaRPr lang="es-ES"/>
        </a:p>
      </dgm:t>
    </dgm:pt>
    <dgm:pt modelId="{74962E9B-648F-45A6-A180-77BD6BA88D4A}" type="sibTrans" cxnId="{E3F472CC-B660-488A-A528-76B00ABF2202}">
      <dgm:prSet/>
      <dgm:spPr/>
      <dgm:t>
        <a:bodyPr/>
        <a:lstStyle/>
        <a:p>
          <a:endParaRPr lang="es-ES"/>
        </a:p>
      </dgm:t>
    </dgm:pt>
    <dgm:pt modelId="{ED9337C1-12A4-4BB0-91DD-875A82E1AE76}" type="pres">
      <dgm:prSet presAssocID="{067E3868-5D0A-49E8-8BBF-DC281E4DC54D}" presName="rootnode" presStyleCnt="0">
        <dgm:presLayoutVars>
          <dgm:chMax/>
          <dgm:chPref/>
          <dgm:dir/>
          <dgm:animLvl val="lvl"/>
        </dgm:presLayoutVars>
      </dgm:prSet>
      <dgm:spPr/>
    </dgm:pt>
    <dgm:pt modelId="{5DBD2A78-A0B4-4F63-A7FD-DC90393F0522}" type="pres">
      <dgm:prSet presAssocID="{1AE04A1E-042D-4523-9975-F9AD8581CB56}" presName="composite" presStyleCnt="0"/>
      <dgm:spPr/>
    </dgm:pt>
    <dgm:pt modelId="{7AD2831E-B6E8-484F-914D-42FCE1255393}" type="pres">
      <dgm:prSet presAssocID="{1AE04A1E-042D-4523-9975-F9AD8581CB56}" presName="bentUpArrow1" presStyleLbl="alignImgPlace1" presStyleIdx="0" presStyleCnt="1" custLinFactNeighborX="1967" custLinFactNeighborY="746"/>
      <dgm:spPr>
        <a:solidFill>
          <a:schemeClr val="accent4">
            <a:lumMod val="50000"/>
          </a:schemeClr>
        </a:solidFill>
      </dgm:spPr>
    </dgm:pt>
    <dgm:pt modelId="{589C45E2-CD76-4CEF-97AB-780482FE85A3}" type="pres">
      <dgm:prSet presAssocID="{1AE04A1E-042D-4523-9975-F9AD8581CB56}" presName="ParentText" presStyleLbl="node1" presStyleIdx="0" presStyleCnt="2" custLinFactNeighborX="13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9E66FC-CDF5-4F21-A673-2A2261E7E7A0}" type="pres">
      <dgm:prSet presAssocID="{1AE04A1E-042D-4523-9975-F9AD8581CB56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2EE6AC-27E1-4E2F-B6C1-8D3059FF79BD}" type="pres">
      <dgm:prSet presAssocID="{40609615-2FD7-4AC9-989C-124AA21E9CA8}" presName="sibTrans" presStyleCnt="0"/>
      <dgm:spPr/>
    </dgm:pt>
    <dgm:pt modelId="{86384CA3-F402-4927-A612-81B4CACEDC48}" type="pres">
      <dgm:prSet presAssocID="{B7852BBC-4347-4859-BED5-D5BA4ACEAECA}" presName="composite" presStyleCnt="0"/>
      <dgm:spPr/>
    </dgm:pt>
    <dgm:pt modelId="{F2DD5AA7-91B1-4946-8700-72A3CD3C4F9C}" type="pres">
      <dgm:prSet presAssocID="{B7852BBC-4347-4859-BED5-D5BA4ACEAECA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BB6BD8-DEAE-4110-A071-96B225FC8C11}" srcId="{067E3868-5D0A-49E8-8BBF-DC281E4DC54D}" destId="{1AE04A1E-042D-4523-9975-F9AD8581CB56}" srcOrd="0" destOrd="0" parTransId="{468F195F-7774-4033-82E0-D0EDDE1B67A7}" sibTransId="{40609615-2FD7-4AC9-989C-124AA21E9CA8}"/>
    <dgm:cxn modelId="{87B15C6F-4CB2-4EDF-9CAA-428262CA3894}" type="presOf" srcId="{1AE04A1E-042D-4523-9975-F9AD8581CB56}" destId="{589C45E2-CD76-4CEF-97AB-780482FE85A3}" srcOrd="0" destOrd="0" presId="urn:microsoft.com/office/officeart/2005/8/layout/StepDownProcess"/>
    <dgm:cxn modelId="{06D76409-337B-4482-8D59-E605E3E6459F}" type="presOf" srcId="{B7852BBC-4347-4859-BED5-D5BA4ACEAECA}" destId="{F2DD5AA7-91B1-4946-8700-72A3CD3C4F9C}" srcOrd="0" destOrd="0" presId="urn:microsoft.com/office/officeart/2005/8/layout/StepDownProcess"/>
    <dgm:cxn modelId="{E3F472CC-B660-488A-A528-76B00ABF2202}" srcId="{067E3868-5D0A-49E8-8BBF-DC281E4DC54D}" destId="{B7852BBC-4347-4859-BED5-D5BA4ACEAECA}" srcOrd="1" destOrd="0" parTransId="{068D4CCF-147D-4F07-8F04-137A73BA2D5F}" sibTransId="{74962E9B-648F-45A6-A180-77BD6BA88D4A}"/>
    <dgm:cxn modelId="{0F113343-BA68-4BF3-AB31-020E83FBEFA8}" type="presOf" srcId="{067E3868-5D0A-49E8-8BBF-DC281E4DC54D}" destId="{ED9337C1-12A4-4BB0-91DD-875A82E1AE76}" srcOrd="0" destOrd="0" presId="urn:microsoft.com/office/officeart/2005/8/layout/StepDownProcess"/>
    <dgm:cxn modelId="{411796A1-1179-491F-8F0C-F411F5B4A067}" type="presParOf" srcId="{ED9337C1-12A4-4BB0-91DD-875A82E1AE76}" destId="{5DBD2A78-A0B4-4F63-A7FD-DC90393F0522}" srcOrd="0" destOrd="0" presId="urn:microsoft.com/office/officeart/2005/8/layout/StepDownProcess"/>
    <dgm:cxn modelId="{BC48FC26-F365-4C9F-AB6D-707841C6B264}" type="presParOf" srcId="{5DBD2A78-A0B4-4F63-A7FD-DC90393F0522}" destId="{7AD2831E-B6E8-484F-914D-42FCE1255393}" srcOrd="0" destOrd="0" presId="urn:microsoft.com/office/officeart/2005/8/layout/StepDownProcess"/>
    <dgm:cxn modelId="{9E7FCF5B-B5D6-4025-8591-2C7CD84257EF}" type="presParOf" srcId="{5DBD2A78-A0B4-4F63-A7FD-DC90393F0522}" destId="{589C45E2-CD76-4CEF-97AB-780482FE85A3}" srcOrd="1" destOrd="0" presId="urn:microsoft.com/office/officeart/2005/8/layout/StepDownProcess"/>
    <dgm:cxn modelId="{E333A56B-E431-4B32-8EEF-762C263EAE31}" type="presParOf" srcId="{5DBD2A78-A0B4-4F63-A7FD-DC90393F0522}" destId="{7B9E66FC-CDF5-4F21-A673-2A2261E7E7A0}" srcOrd="2" destOrd="0" presId="urn:microsoft.com/office/officeart/2005/8/layout/StepDownProcess"/>
    <dgm:cxn modelId="{F5DF558B-4701-4778-A180-49E3A8DC894B}" type="presParOf" srcId="{ED9337C1-12A4-4BB0-91DD-875A82E1AE76}" destId="{7D2EE6AC-27E1-4E2F-B6C1-8D3059FF79BD}" srcOrd="1" destOrd="0" presId="urn:microsoft.com/office/officeart/2005/8/layout/StepDownProcess"/>
    <dgm:cxn modelId="{E12D62C8-9269-428D-911F-335D98C98B61}" type="presParOf" srcId="{ED9337C1-12A4-4BB0-91DD-875A82E1AE76}" destId="{86384CA3-F402-4927-A612-81B4CACEDC48}" srcOrd="2" destOrd="0" presId="urn:microsoft.com/office/officeart/2005/8/layout/StepDownProcess"/>
    <dgm:cxn modelId="{7804A291-6813-470B-BB03-1FD60010AF83}" type="presParOf" srcId="{86384CA3-F402-4927-A612-81B4CACEDC48}" destId="{F2DD5AA7-91B1-4946-8700-72A3CD3C4F9C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DE5589F-F59B-4C08-9733-0A9442BBB11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9EA38C8-34CB-4416-AA49-A8044927A997}">
      <dgm:prSet phldrT="[Texto]" custT="1"/>
      <dgm:spPr>
        <a:solidFill>
          <a:schemeClr val="accent4"/>
        </a:solidFill>
      </dgm:spPr>
      <dgm:t>
        <a:bodyPr/>
        <a:lstStyle/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000" b="1" dirty="0" smtClean="0"/>
        </a:p>
        <a:p>
          <a:endParaRPr lang="es-ES" sz="2800" b="1" dirty="0" smtClean="0"/>
        </a:p>
        <a:p>
          <a:endParaRPr lang="es-ES" sz="2800" b="1" dirty="0" smtClean="0"/>
        </a:p>
        <a:p>
          <a:r>
            <a:rPr lang="es-ES" sz="2800" b="1" dirty="0" smtClean="0"/>
            <a:t>Delegación en la zona</a:t>
          </a:r>
        </a:p>
        <a:p>
          <a:r>
            <a:rPr lang="es-ES" sz="2800" b="1" dirty="0" smtClean="0"/>
            <a:t> in-</a:t>
          </a:r>
          <a:r>
            <a:rPr lang="es-ES" sz="2800" b="1" dirty="0" err="1" smtClean="0"/>
            <a:t>addr.arpa</a:t>
          </a:r>
          <a:r>
            <a:rPr lang="es-ES" sz="2800" b="1" dirty="0" smtClean="0"/>
            <a:t>:</a:t>
          </a:r>
        </a:p>
        <a:p>
          <a:r>
            <a:rPr lang="es-ES" sz="2000" b="1" dirty="0" smtClean="0"/>
            <a:t>La delegación de las distintas zonas que se van creando en</a:t>
          </a:r>
        </a:p>
        <a:p>
          <a:r>
            <a:rPr lang="es-ES" sz="2000" b="1" dirty="0" smtClean="0"/>
            <a:t> in-</a:t>
          </a:r>
          <a:r>
            <a:rPr lang="es-ES" sz="2000" b="1" dirty="0" err="1" smtClean="0"/>
            <a:t>addr.arpa</a:t>
          </a:r>
          <a:r>
            <a:rPr lang="es-ES" sz="2000" b="1" dirty="0" smtClean="0"/>
            <a:t> se</a:t>
          </a:r>
        </a:p>
        <a:p>
          <a:r>
            <a:rPr lang="es-ES" sz="2000" b="1" dirty="0" smtClean="0"/>
            <a:t>realiza a la entidad que tiene asignada ese conjunto de direcciones IP.</a:t>
          </a:r>
        </a:p>
        <a:p>
          <a:r>
            <a:rPr lang="es-ES" sz="2000" b="1" dirty="0" smtClean="0"/>
            <a:t> </a:t>
          </a:r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 smtClean="0"/>
        </a:p>
        <a:p>
          <a:endParaRPr lang="es-ES" sz="2000" dirty="0"/>
        </a:p>
      </dgm:t>
    </dgm:pt>
    <dgm:pt modelId="{00BB2650-6E11-4EEB-8C00-BA264DE55344}" type="parTrans" cxnId="{B6FC9197-2A00-448D-92BA-CF4DE639A85F}">
      <dgm:prSet/>
      <dgm:spPr/>
      <dgm:t>
        <a:bodyPr/>
        <a:lstStyle/>
        <a:p>
          <a:endParaRPr lang="es-ES"/>
        </a:p>
      </dgm:t>
    </dgm:pt>
    <dgm:pt modelId="{62AF5B2F-545C-4461-AB93-0FEE672545A8}" type="sibTrans" cxnId="{B6FC9197-2A00-448D-92BA-CF4DE639A85F}">
      <dgm:prSet/>
      <dgm:spPr/>
      <dgm:t>
        <a:bodyPr/>
        <a:lstStyle/>
        <a:p>
          <a:endParaRPr lang="es-ES"/>
        </a:p>
      </dgm:t>
    </dgm:pt>
    <dgm:pt modelId="{EEA8086A-7FF1-475A-BEE9-EC5ACC10445E}">
      <dgm:prSet phldrT="[Texto]" custT="1"/>
      <dgm:spPr>
        <a:solidFill>
          <a:schemeClr val="accent4">
            <a:lumMod val="75000"/>
          </a:schemeClr>
        </a:solidFill>
      </dgm:spPr>
      <dgm:t>
        <a:bodyPr anchor="t" anchorCtr="0"/>
        <a:lstStyle/>
        <a:p>
          <a:endParaRPr lang="es-ES" sz="2800" b="1" dirty="0" smtClean="0"/>
        </a:p>
        <a:p>
          <a:r>
            <a:rPr lang="es-ES" sz="2800" b="1" dirty="0" smtClean="0"/>
            <a:t>Coherencia de la zona directa y la zona inversa: </a:t>
          </a:r>
        </a:p>
        <a:p>
          <a:r>
            <a:rPr lang="es-ES" sz="2000" b="1" dirty="0" smtClean="0"/>
            <a:t>Pueden existir discrepancias entre</a:t>
          </a:r>
        </a:p>
        <a:p>
          <a:r>
            <a:rPr lang="es-ES" sz="2000" b="1" dirty="0" smtClean="0"/>
            <a:t>ellas , ya que la zona directa y la zona inversa son totalmente</a:t>
          </a:r>
        </a:p>
        <a:p>
          <a:r>
            <a:rPr lang="es-ES" sz="2000" b="1" dirty="0" smtClean="0"/>
            <a:t>independientes.</a:t>
          </a:r>
          <a:endParaRPr lang="es-ES" sz="2000" b="1" dirty="0"/>
        </a:p>
      </dgm:t>
    </dgm:pt>
    <dgm:pt modelId="{05B3D4D0-49DA-4D03-89AE-E6B71727EFE3}" type="sibTrans" cxnId="{05519F71-EB98-44E8-86A6-D8B7797E3A0B}">
      <dgm:prSet/>
      <dgm:spPr/>
      <dgm:t>
        <a:bodyPr/>
        <a:lstStyle/>
        <a:p>
          <a:endParaRPr lang="es-ES"/>
        </a:p>
      </dgm:t>
    </dgm:pt>
    <dgm:pt modelId="{A851A275-C6EB-465E-B0FE-3C15B8A40989}" type="parTrans" cxnId="{05519F71-EB98-44E8-86A6-D8B7797E3A0B}">
      <dgm:prSet/>
      <dgm:spPr/>
      <dgm:t>
        <a:bodyPr/>
        <a:lstStyle/>
        <a:p>
          <a:endParaRPr lang="es-ES"/>
        </a:p>
      </dgm:t>
    </dgm:pt>
    <dgm:pt modelId="{9545C93B-95FC-455D-9036-BDD9D6815C45}">
      <dgm:prSet phldrT="[Texto]" phldr="1"/>
      <dgm:spPr/>
      <dgm:t>
        <a:bodyPr/>
        <a:lstStyle/>
        <a:p>
          <a:endParaRPr lang="es-ES" dirty="0"/>
        </a:p>
      </dgm:t>
    </dgm:pt>
    <dgm:pt modelId="{9EA38A52-80FA-4B53-93B0-6AD4DFEF108C}" type="sibTrans" cxnId="{1FA50387-DBC5-4A0A-863A-D47D3DA2459D}">
      <dgm:prSet/>
      <dgm:spPr/>
      <dgm:t>
        <a:bodyPr/>
        <a:lstStyle/>
        <a:p>
          <a:endParaRPr lang="es-ES"/>
        </a:p>
      </dgm:t>
    </dgm:pt>
    <dgm:pt modelId="{A69674A8-CA95-4A44-85DA-328E800A9FB9}" type="parTrans" cxnId="{1FA50387-DBC5-4A0A-863A-D47D3DA2459D}">
      <dgm:prSet/>
      <dgm:spPr/>
      <dgm:t>
        <a:bodyPr/>
        <a:lstStyle/>
        <a:p>
          <a:endParaRPr lang="es-ES"/>
        </a:p>
      </dgm:t>
    </dgm:pt>
    <dgm:pt modelId="{F7ACFCBF-409E-4756-8281-E4EEA715554E}">
      <dgm:prSet custT="1"/>
      <dgm:spPr/>
      <dgm:t>
        <a:bodyPr/>
        <a:lstStyle/>
        <a:p>
          <a:endParaRPr lang="es-ES" sz="2800" b="1" dirty="0" smtClean="0"/>
        </a:p>
        <a:p>
          <a:endParaRPr lang="es-ES" sz="2800" b="1" dirty="0" smtClean="0"/>
        </a:p>
        <a:p>
          <a:r>
            <a:rPr lang="es-ES" sz="2800" b="1" dirty="0" smtClean="0"/>
            <a:t>Validez de una respuesta. </a:t>
          </a:r>
          <a:r>
            <a:rPr lang="es-ES" sz="2800" b="1" i="1" dirty="0" err="1" smtClean="0"/>
            <a:t>Caching</a:t>
          </a:r>
          <a:r>
            <a:rPr lang="es-ES" sz="2800" b="1" i="1" dirty="0" smtClean="0"/>
            <a:t>: </a:t>
          </a:r>
        </a:p>
        <a:p>
          <a:r>
            <a:rPr lang="es-ES" sz="2000" b="1" dirty="0" smtClean="0"/>
            <a:t>Las respuestas que se reciben por parte de un servidor DNS son válidas durante</a:t>
          </a:r>
        </a:p>
        <a:p>
          <a:r>
            <a:rPr lang="es-ES" sz="2000" b="1" dirty="0" smtClean="0"/>
            <a:t>un tiempo que este servidor determina.</a:t>
          </a:r>
        </a:p>
        <a:p>
          <a:endParaRPr lang="es-ES" sz="2000" b="1" dirty="0" smtClean="0"/>
        </a:p>
        <a:p>
          <a:endParaRPr lang="es-ES" sz="2800" b="1" i="1" dirty="0" smtClean="0"/>
        </a:p>
        <a:p>
          <a:endParaRPr lang="es-ES" sz="2800" b="1" i="1" dirty="0" smtClean="0"/>
        </a:p>
      </dgm:t>
    </dgm:pt>
    <dgm:pt modelId="{C774DFD9-A395-4419-9F90-7B899C9C3EEE}" type="parTrans" cxnId="{A9802C04-C320-4504-A060-25C84417C2D4}">
      <dgm:prSet/>
      <dgm:spPr/>
      <dgm:t>
        <a:bodyPr/>
        <a:lstStyle/>
        <a:p>
          <a:endParaRPr lang="es-ES"/>
        </a:p>
      </dgm:t>
    </dgm:pt>
    <dgm:pt modelId="{A63CB46A-768D-4143-942D-0BB91CE0BD4F}" type="sibTrans" cxnId="{A9802C04-C320-4504-A060-25C84417C2D4}">
      <dgm:prSet/>
      <dgm:spPr/>
      <dgm:t>
        <a:bodyPr/>
        <a:lstStyle/>
        <a:p>
          <a:endParaRPr lang="es-ES"/>
        </a:p>
      </dgm:t>
    </dgm:pt>
    <dgm:pt modelId="{8995B01B-E8BD-4471-B121-150BC5658BEE}" type="pres">
      <dgm:prSet presAssocID="{0DE5589F-F59B-4C08-9733-0A9442BBB112}" presName="composite" presStyleCnt="0">
        <dgm:presLayoutVars>
          <dgm:chMax val="1"/>
          <dgm:dir/>
          <dgm:resizeHandles val="exact"/>
        </dgm:presLayoutVars>
      </dgm:prSet>
      <dgm:spPr/>
    </dgm:pt>
    <dgm:pt modelId="{ACFDA299-A09B-443E-9B28-6ACB1AB5E494}" type="pres">
      <dgm:prSet presAssocID="{9545C93B-95FC-455D-9036-BDD9D6815C45}" presName="roof" presStyleLbl="dkBgShp" presStyleIdx="0" presStyleCnt="2" custFlipVert="1" custScaleY="10159"/>
      <dgm:spPr/>
      <dgm:t>
        <a:bodyPr/>
        <a:lstStyle/>
        <a:p>
          <a:endParaRPr lang="es-ES"/>
        </a:p>
      </dgm:t>
    </dgm:pt>
    <dgm:pt modelId="{279D01A6-27E5-44A9-AB86-71749E959E0C}" type="pres">
      <dgm:prSet presAssocID="{9545C93B-95FC-455D-9036-BDD9D6815C45}" presName="pillars" presStyleCnt="0"/>
      <dgm:spPr/>
    </dgm:pt>
    <dgm:pt modelId="{AF976E35-AD77-4EB3-A0FA-848CD2A380F8}" type="pres">
      <dgm:prSet presAssocID="{9545C93B-95FC-455D-9036-BDD9D6815C45}" presName="pillar1" presStyleLbl="node1" presStyleIdx="0" presStyleCnt="3" custScaleY="158730" custLinFactNeighborX="-1124" custLinFactNeighborY="-4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DFFEB5-072A-47F4-AAC3-5861D9DA98C1}" type="pres">
      <dgm:prSet presAssocID="{EEA8086A-7FF1-475A-BEE9-EC5ACC10445E}" presName="pillarX" presStyleLbl="node1" presStyleIdx="1" presStyleCnt="3" custScaleY="158730" custLinFactNeighborX="-869" custLinFactNeighborY="13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D17830-0FB4-4572-A73B-CDAC3265230F}" type="pres">
      <dgm:prSet presAssocID="{F7ACFCBF-409E-4756-8281-E4EEA715554E}" presName="pillarX" presStyleLbl="node1" presStyleIdx="2" presStyleCnt="3" custScaleY="15873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8EB19C-96A0-41D2-A240-4D377EC0D0F8}" type="pres">
      <dgm:prSet presAssocID="{9545C93B-95FC-455D-9036-BDD9D6815C45}" presName="base" presStyleLbl="dkBgShp" presStyleIdx="1" presStyleCnt="2" custFlipVert="0" custScaleY="61110" custLinFactY="-600000" custLinFactNeighborX="364" custLinFactNeighborY="-608411"/>
      <dgm:spPr>
        <a:solidFill>
          <a:schemeClr val="bg1"/>
        </a:solidFill>
      </dgm:spPr>
    </dgm:pt>
  </dgm:ptLst>
  <dgm:cxnLst>
    <dgm:cxn modelId="{8A19B28A-2B3E-48C6-8031-F5F78728E84B}" type="presOf" srcId="{F7ACFCBF-409E-4756-8281-E4EEA715554E}" destId="{3CD17830-0FB4-4572-A73B-CDAC3265230F}" srcOrd="0" destOrd="0" presId="urn:microsoft.com/office/officeart/2005/8/layout/hList3"/>
    <dgm:cxn modelId="{304E6F6D-DC1D-44F4-B2C3-0458A220CE5B}" type="presOf" srcId="{EEA8086A-7FF1-475A-BEE9-EC5ACC10445E}" destId="{B5DFFEB5-072A-47F4-AAC3-5861D9DA98C1}" srcOrd="0" destOrd="0" presId="urn:microsoft.com/office/officeart/2005/8/layout/hList3"/>
    <dgm:cxn modelId="{41969F4E-DDEC-451B-B7C7-C3D8D5910FC2}" type="presOf" srcId="{B9EA38C8-34CB-4416-AA49-A8044927A997}" destId="{AF976E35-AD77-4EB3-A0FA-848CD2A380F8}" srcOrd="0" destOrd="0" presId="urn:microsoft.com/office/officeart/2005/8/layout/hList3"/>
    <dgm:cxn modelId="{05519F71-EB98-44E8-86A6-D8B7797E3A0B}" srcId="{9545C93B-95FC-455D-9036-BDD9D6815C45}" destId="{EEA8086A-7FF1-475A-BEE9-EC5ACC10445E}" srcOrd="1" destOrd="0" parTransId="{A851A275-C6EB-465E-B0FE-3C15B8A40989}" sibTransId="{05B3D4D0-49DA-4D03-89AE-E6B71727EFE3}"/>
    <dgm:cxn modelId="{1FA50387-DBC5-4A0A-863A-D47D3DA2459D}" srcId="{0DE5589F-F59B-4C08-9733-0A9442BBB112}" destId="{9545C93B-95FC-455D-9036-BDD9D6815C45}" srcOrd="0" destOrd="0" parTransId="{A69674A8-CA95-4A44-85DA-328E800A9FB9}" sibTransId="{9EA38A52-80FA-4B53-93B0-6AD4DFEF108C}"/>
    <dgm:cxn modelId="{A9802C04-C320-4504-A060-25C84417C2D4}" srcId="{9545C93B-95FC-455D-9036-BDD9D6815C45}" destId="{F7ACFCBF-409E-4756-8281-E4EEA715554E}" srcOrd="2" destOrd="0" parTransId="{C774DFD9-A395-4419-9F90-7B899C9C3EEE}" sibTransId="{A63CB46A-768D-4143-942D-0BB91CE0BD4F}"/>
    <dgm:cxn modelId="{1E9E6437-BCFA-4C9D-854F-0CC82F16F457}" type="presOf" srcId="{9545C93B-95FC-455D-9036-BDD9D6815C45}" destId="{ACFDA299-A09B-443E-9B28-6ACB1AB5E494}" srcOrd="0" destOrd="0" presId="urn:microsoft.com/office/officeart/2005/8/layout/hList3"/>
    <dgm:cxn modelId="{701E6CEE-5C68-434A-BAE4-44D8C64F002E}" type="presOf" srcId="{0DE5589F-F59B-4C08-9733-0A9442BBB112}" destId="{8995B01B-E8BD-4471-B121-150BC5658BEE}" srcOrd="0" destOrd="0" presId="urn:microsoft.com/office/officeart/2005/8/layout/hList3"/>
    <dgm:cxn modelId="{B6FC9197-2A00-448D-92BA-CF4DE639A85F}" srcId="{9545C93B-95FC-455D-9036-BDD9D6815C45}" destId="{B9EA38C8-34CB-4416-AA49-A8044927A997}" srcOrd="0" destOrd="0" parTransId="{00BB2650-6E11-4EEB-8C00-BA264DE55344}" sibTransId="{62AF5B2F-545C-4461-AB93-0FEE672545A8}"/>
    <dgm:cxn modelId="{0C7CA7C0-7CF3-4E9E-9E21-5BC8281E3635}" type="presParOf" srcId="{8995B01B-E8BD-4471-B121-150BC5658BEE}" destId="{ACFDA299-A09B-443E-9B28-6ACB1AB5E494}" srcOrd="0" destOrd="0" presId="urn:microsoft.com/office/officeart/2005/8/layout/hList3"/>
    <dgm:cxn modelId="{2529DF91-301D-441A-9E8C-37FCED0DCB4A}" type="presParOf" srcId="{8995B01B-E8BD-4471-B121-150BC5658BEE}" destId="{279D01A6-27E5-44A9-AB86-71749E959E0C}" srcOrd="1" destOrd="0" presId="urn:microsoft.com/office/officeart/2005/8/layout/hList3"/>
    <dgm:cxn modelId="{8E550FEF-0CF8-41F7-95BC-77D05CBA05F5}" type="presParOf" srcId="{279D01A6-27E5-44A9-AB86-71749E959E0C}" destId="{AF976E35-AD77-4EB3-A0FA-848CD2A380F8}" srcOrd="0" destOrd="0" presId="urn:microsoft.com/office/officeart/2005/8/layout/hList3"/>
    <dgm:cxn modelId="{312EAA2B-C2ED-468F-9A7C-71789118288E}" type="presParOf" srcId="{279D01A6-27E5-44A9-AB86-71749E959E0C}" destId="{B5DFFEB5-072A-47F4-AAC3-5861D9DA98C1}" srcOrd="1" destOrd="0" presId="urn:microsoft.com/office/officeart/2005/8/layout/hList3"/>
    <dgm:cxn modelId="{65305853-7932-4308-8C9E-3ED184B19779}" type="presParOf" srcId="{279D01A6-27E5-44A9-AB86-71749E959E0C}" destId="{3CD17830-0FB4-4572-A73B-CDAC3265230F}" srcOrd="2" destOrd="0" presId="urn:microsoft.com/office/officeart/2005/8/layout/hList3"/>
    <dgm:cxn modelId="{EC0693C5-4BE1-47FD-8ECD-2377F6B0C134}" type="presParOf" srcId="{8995B01B-E8BD-4471-B121-150BC5658BEE}" destId="{E68EB19C-96A0-41D2-A240-4D377EC0D0F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1852A-8BB6-4DD5-A94F-9B9A5C99F03E}">
      <dsp:nvSpPr>
        <dsp:cNvPr id="0" name=""/>
        <dsp:cNvSpPr/>
      </dsp:nvSpPr>
      <dsp:spPr>
        <a:xfrm rot="5400000">
          <a:off x="5674320" y="1879020"/>
          <a:ext cx="2329447" cy="2026619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Sistemas de nombres planos</a:t>
          </a:r>
          <a:endParaRPr lang="es-ES" sz="2100" kern="1200" dirty="0"/>
        </a:p>
      </dsp:txBody>
      <dsp:txXfrm rot="-5400000">
        <a:off x="6141549" y="2090613"/>
        <a:ext cx="1394989" cy="1603436"/>
      </dsp:txXfrm>
    </dsp:sp>
    <dsp:sp modelId="{C9D1EB3E-A2D6-4155-8A6B-708C0B8E913D}">
      <dsp:nvSpPr>
        <dsp:cNvPr id="0" name=""/>
        <dsp:cNvSpPr/>
      </dsp:nvSpPr>
      <dsp:spPr>
        <a:xfrm>
          <a:off x="5786346" y="2090464"/>
          <a:ext cx="2599663" cy="13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1ED18-39C0-47A0-A283-713FBB95F3CB}">
      <dsp:nvSpPr>
        <dsp:cNvPr id="0" name=""/>
        <dsp:cNvSpPr/>
      </dsp:nvSpPr>
      <dsp:spPr>
        <a:xfrm rot="5400000">
          <a:off x="3565278" y="1862737"/>
          <a:ext cx="2329447" cy="202661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4032507" y="2074330"/>
        <a:ext cx="1394989" cy="1603436"/>
      </dsp:txXfrm>
    </dsp:sp>
    <dsp:sp modelId="{1AFF46F9-1377-44AC-BC16-0B6CC5551E79}">
      <dsp:nvSpPr>
        <dsp:cNvPr id="0" name=""/>
        <dsp:cNvSpPr/>
      </dsp:nvSpPr>
      <dsp:spPr>
        <a:xfrm rot="5400000">
          <a:off x="2448249" y="3753223"/>
          <a:ext cx="2329447" cy="2026619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 smtClean="0"/>
            <a:t>Sistemas de nombres jerárquicos</a:t>
          </a:r>
          <a:endParaRPr lang="es-ES" sz="2100" b="1" kern="1200" dirty="0"/>
        </a:p>
      </dsp:txBody>
      <dsp:txXfrm rot="-5400000">
        <a:off x="2915478" y="3964816"/>
        <a:ext cx="1394989" cy="1603436"/>
      </dsp:txXfrm>
    </dsp:sp>
    <dsp:sp modelId="{098129B4-F914-408B-BBD6-2652F733CFE6}">
      <dsp:nvSpPr>
        <dsp:cNvPr id="0" name=""/>
        <dsp:cNvSpPr/>
      </dsp:nvSpPr>
      <dsp:spPr>
        <a:xfrm>
          <a:off x="0" y="4067699"/>
          <a:ext cx="2515803" cy="139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BFEF3-F302-4AA2-BF05-780D9EEFE4B7}">
      <dsp:nvSpPr>
        <dsp:cNvPr id="0" name=""/>
        <dsp:cNvSpPr/>
      </dsp:nvSpPr>
      <dsp:spPr>
        <a:xfrm rot="5400000">
          <a:off x="4697147" y="3765267"/>
          <a:ext cx="2329447" cy="202661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 rot="-5400000">
        <a:off x="5164376" y="3976860"/>
        <a:ext cx="1394989" cy="16034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459D0-6496-47E3-A100-5A22EAB1F314}">
      <dsp:nvSpPr>
        <dsp:cNvPr id="0" name=""/>
        <dsp:cNvSpPr/>
      </dsp:nvSpPr>
      <dsp:spPr>
        <a:xfrm>
          <a:off x="3864" y="0"/>
          <a:ext cx="3717527" cy="4713514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chemeClr val="bg1"/>
              </a:solidFill>
            </a:rPr>
            <a:t> Primario </a:t>
          </a:r>
          <a:endParaRPr lang="es-ES" sz="3600" kern="1200" dirty="0">
            <a:solidFill>
              <a:schemeClr val="bg1"/>
            </a:solidFill>
          </a:endParaRPr>
        </a:p>
      </dsp:txBody>
      <dsp:txXfrm>
        <a:off x="3864" y="0"/>
        <a:ext cx="3717527" cy="1414054"/>
      </dsp:txXfrm>
    </dsp:sp>
    <dsp:sp modelId="{ECE4E078-28C4-4B8D-9F4D-3D17438D714A}">
      <dsp:nvSpPr>
        <dsp:cNvPr id="0" name=""/>
        <dsp:cNvSpPr/>
      </dsp:nvSpPr>
      <dsp:spPr>
        <a:xfrm>
          <a:off x="110275" y="1415743"/>
          <a:ext cx="3504706" cy="306040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 smtClean="0"/>
            <a:t>S</a:t>
          </a:r>
          <a:r>
            <a:rPr lang="es-ES" sz="2100" kern="1200" dirty="0" smtClean="0"/>
            <a:t>ervidor principal (máster) de la zona.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Servidor en el que el administrador del DNS efectúa las operaciones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de alta y baja de nombres.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Tiene los datos originales de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la zona.</a:t>
          </a:r>
          <a:endParaRPr lang="es-ES" sz="2100" kern="1200" dirty="0"/>
        </a:p>
      </dsp:txBody>
      <dsp:txXfrm>
        <a:off x="199911" y="1505379"/>
        <a:ext cx="3325434" cy="2881133"/>
      </dsp:txXfrm>
    </dsp:sp>
    <dsp:sp modelId="{60A2DD23-E8B2-493C-A4F0-C8521429B219}">
      <dsp:nvSpPr>
        <dsp:cNvPr id="0" name=""/>
        <dsp:cNvSpPr/>
      </dsp:nvSpPr>
      <dsp:spPr>
        <a:xfrm>
          <a:off x="4000206" y="0"/>
          <a:ext cx="3717527" cy="4713514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chemeClr val="bg1"/>
              </a:solidFill>
            </a:rPr>
            <a:t>Secundario o esclavo</a:t>
          </a:r>
          <a:endParaRPr lang="es-ES" sz="3600" b="1" kern="1200" dirty="0">
            <a:solidFill>
              <a:schemeClr val="bg1"/>
            </a:solidFill>
          </a:endParaRPr>
        </a:p>
      </dsp:txBody>
      <dsp:txXfrm>
        <a:off x="4000206" y="0"/>
        <a:ext cx="3717527" cy="1414054"/>
      </dsp:txXfrm>
    </dsp:sp>
    <dsp:sp modelId="{71120956-0F27-4186-A780-307FC16CD157}">
      <dsp:nvSpPr>
        <dsp:cNvPr id="0" name=""/>
        <dsp:cNvSpPr/>
      </dsp:nvSpPr>
      <dsp:spPr>
        <a:xfrm>
          <a:off x="4170514" y="1428546"/>
          <a:ext cx="3405939" cy="306378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El resto de servidores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de la zona.</a:t>
          </a:r>
          <a:endParaRPr lang="es-ES" sz="2100" kern="1200" dirty="0"/>
        </a:p>
      </dsp:txBody>
      <dsp:txXfrm>
        <a:off x="4260249" y="1518281"/>
        <a:ext cx="3226469" cy="28843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8459D0-6496-47E3-A100-5A22EAB1F314}">
      <dsp:nvSpPr>
        <dsp:cNvPr id="0" name=""/>
        <dsp:cNvSpPr/>
      </dsp:nvSpPr>
      <dsp:spPr>
        <a:xfrm>
          <a:off x="3864" y="0"/>
          <a:ext cx="3717527" cy="4713514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chemeClr val="bg1"/>
              </a:solidFill>
            </a:rPr>
            <a:t>Reenviador</a:t>
          </a:r>
          <a:endParaRPr lang="es-ES" sz="3600" kern="1200" dirty="0">
            <a:solidFill>
              <a:schemeClr val="bg1"/>
            </a:solidFill>
          </a:endParaRPr>
        </a:p>
      </dsp:txBody>
      <dsp:txXfrm>
        <a:off x="3864" y="0"/>
        <a:ext cx="3717527" cy="1414054"/>
      </dsp:txXfrm>
    </dsp:sp>
    <dsp:sp modelId="{ECE4E078-28C4-4B8D-9F4D-3D17438D714A}">
      <dsp:nvSpPr>
        <dsp:cNvPr id="0" name=""/>
        <dsp:cNvSpPr/>
      </dsp:nvSpPr>
      <dsp:spPr>
        <a:xfrm>
          <a:off x="110275" y="1415743"/>
          <a:ext cx="3504706" cy="306040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i="1" kern="1200" dirty="0" err="1" smtClean="0"/>
            <a:t>Forwarder</a:t>
          </a:r>
          <a:r>
            <a:rPr lang="es-ES" sz="2000" kern="1200" dirty="0" smtClean="0"/>
            <a:t> en inglés.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Es un servidor DNS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que recibe las peticiones de todos los servidores DNS de mi red.</a:t>
          </a:r>
          <a:endParaRPr lang="es-ES" sz="2000" kern="1200" dirty="0"/>
        </a:p>
      </dsp:txBody>
      <dsp:txXfrm>
        <a:off x="199911" y="1505379"/>
        <a:ext cx="3325434" cy="2881133"/>
      </dsp:txXfrm>
    </dsp:sp>
    <dsp:sp modelId="{60A2DD23-E8B2-493C-A4F0-C8521429B219}">
      <dsp:nvSpPr>
        <dsp:cNvPr id="0" name=""/>
        <dsp:cNvSpPr/>
      </dsp:nvSpPr>
      <dsp:spPr>
        <a:xfrm>
          <a:off x="4004071" y="0"/>
          <a:ext cx="3717527" cy="4713514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solidFill>
                <a:schemeClr val="bg1"/>
              </a:solidFill>
            </a:rPr>
            <a:t>Caché</a:t>
          </a:r>
          <a:endParaRPr lang="es-ES" sz="3600" b="1" kern="1200" dirty="0">
            <a:solidFill>
              <a:schemeClr val="bg1"/>
            </a:solidFill>
          </a:endParaRPr>
        </a:p>
      </dsp:txBody>
      <dsp:txXfrm>
        <a:off x="4004071" y="0"/>
        <a:ext cx="3717527" cy="1414054"/>
      </dsp:txXfrm>
    </dsp:sp>
    <dsp:sp modelId="{71120956-0F27-4186-A780-307FC16CD157}">
      <dsp:nvSpPr>
        <dsp:cNvPr id="0" name=""/>
        <dsp:cNvSpPr/>
      </dsp:nvSpPr>
      <dsp:spPr>
        <a:xfrm>
          <a:off x="4155956" y="1300450"/>
          <a:ext cx="3493048" cy="306145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autoritativo (ni primario ni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secundario) de ninguna zona en especial.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Hará consultas pertinentes y almacenará (en su caché) como cualquier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Otro.</a:t>
          </a:r>
          <a:endParaRPr lang="es-ES" sz="2000" kern="1200" dirty="0"/>
        </a:p>
      </dsp:txBody>
      <dsp:txXfrm>
        <a:off x="4245623" y="1390117"/>
        <a:ext cx="3313714" cy="28821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0615C-8F4E-402F-9A35-BB784179E5D3}">
      <dsp:nvSpPr>
        <dsp:cNvPr id="0" name=""/>
        <dsp:cNvSpPr/>
      </dsp:nvSpPr>
      <dsp:spPr>
        <a:xfrm>
          <a:off x="2675929" y="698"/>
          <a:ext cx="1397283" cy="1397283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Nombre de dominio</a:t>
          </a:r>
          <a:endParaRPr lang="es-ES" sz="2100" kern="1200" dirty="0"/>
        </a:p>
      </dsp:txBody>
      <dsp:txXfrm>
        <a:off x="2880556" y="205325"/>
        <a:ext cx="988029" cy="988029"/>
      </dsp:txXfrm>
    </dsp:sp>
    <dsp:sp modelId="{B8E8CB19-EF25-4A21-9D5F-E4075504CD01}">
      <dsp:nvSpPr>
        <dsp:cNvPr id="0" name=""/>
        <dsp:cNvSpPr/>
      </dsp:nvSpPr>
      <dsp:spPr>
        <a:xfrm rot="2160000">
          <a:off x="4029276" y="1074492"/>
          <a:ext cx="372374" cy="471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039944" y="1135978"/>
        <a:ext cx="260662" cy="282949"/>
      </dsp:txXfrm>
    </dsp:sp>
    <dsp:sp modelId="{F2D29E8E-47B0-4A47-B53B-6B48C93F1AC6}">
      <dsp:nvSpPr>
        <dsp:cNvPr id="0" name=""/>
        <dsp:cNvSpPr/>
      </dsp:nvSpPr>
      <dsp:spPr>
        <a:xfrm>
          <a:off x="4374765" y="1234974"/>
          <a:ext cx="1397283" cy="1397283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Clase</a:t>
          </a:r>
          <a:endParaRPr lang="es-ES" sz="2100" kern="1200" dirty="0"/>
        </a:p>
      </dsp:txBody>
      <dsp:txXfrm>
        <a:off x="4579392" y="1439601"/>
        <a:ext cx="988029" cy="988029"/>
      </dsp:txXfrm>
    </dsp:sp>
    <dsp:sp modelId="{2B5AFA8A-6753-4158-BF92-486C21D82851}">
      <dsp:nvSpPr>
        <dsp:cNvPr id="0" name=""/>
        <dsp:cNvSpPr/>
      </dsp:nvSpPr>
      <dsp:spPr>
        <a:xfrm rot="6480000">
          <a:off x="4566028" y="2686352"/>
          <a:ext cx="372374" cy="471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4639144" y="2727547"/>
        <a:ext cx="260662" cy="282949"/>
      </dsp:txXfrm>
    </dsp:sp>
    <dsp:sp modelId="{BD3848A0-7BC5-4DA1-A684-07C80EA74086}">
      <dsp:nvSpPr>
        <dsp:cNvPr id="0" name=""/>
        <dsp:cNvSpPr/>
      </dsp:nvSpPr>
      <dsp:spPr>
        <a:xfrm>
          <a:off x="3725868" y="3232076"/>
          <a:ext cx="1397283" cy="1397283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Tipo</a:t>
          </a:r>
          <a:endParaRPr lang="es-ES" sz="2100" kern="1200" dirty="0"/>
        </a:p>
      </dsp:txBody>
      <dsp:txXfrm>
        <a:off x="3930495" y="3436703"/>
        <a:ext cx="988029" cy="988029"/>
      </dsp:txXfrm>
    </dsp:sp>
    <dsp:sp modelId="{D3A3F696-8C51-4C0A-B19F-6DC49CE3B295}">
      <dsp:nvSpPr>
        <dsp:cNvPr id="0" name=""/>
        <dsp:cNvSpPr/>
      </dsp:nvSpPr>
      <dsp:spPr>
        <a:xfrm rot="10800000">
          <a:off x="3198923" y="3694926"/>
          <a:ext cx="372374" cy="471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3310635" y="3789243"/>
        <a:ext cx="260662" cy="282949"/>
      </dsp:txXfrm>
    </dsp:sp>
    <dsp:sp modelId="{75A59C20-68D7-44B1-BB31-4277F8C1F02A}">
      <dsp:nvSpPr>
        <dsp:cNvPr id="0" name=""/>
        <dsp:cNvSpPr/>
      </dsp:nvSpPr>
      <dsp:spPr>
        <a:xfrm>
          <a:off x="1625991" y="3232076"/>
          <a:ext cx="1397283" cy="1397283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Valor del </a:t>
          </a:r>
          <a:r>
            <a:rPr lang="es-ES" sz="2100" kern="1200" dirty="0" err="1" smtClean="0"/>
            <a:t>TTL</a:t>
          </a:r>
          <a:endParaRPr lang="es-ES" sz="2100" kern="1200" dirty="0"/>
        </a:p>
      </dsp:txBody>
      <dsp:txXfrm>
        <a:off x="1830618" y="3436703"/>
        <a:ext cx="988029" cy="988029"/>
      </dsp:txXfrm>
    </dsp:sp>
    <dsp:sp modelId="{5FF34BEF-9112-4FC2-B6C2-D568038AAFF2}">
      <dsp:nvSpPr>
        <dsp:cNvPr id="0" name=""/>
        <dsp:cNvSpPr/>
      </dsp:nvSpPr>
      <dsp:spPr>
        <a:xfrm rot="15120000">
          <a:off x="1817253" y="2706398"/>
          <a:ext cx="372374" cy="471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1890369" y="2853837"/>
        <a:ext cx="260662" cy="282949"/>
      </dsp:txXfrm>
    </dsp:sp>
    <dsp:sp modelId="{9013B853-1566-4773-B927-7DE1D816E806}">
      <dsp:nvSpPr>
        <dsp:cNvPr id="0" name=""/>
        <dsp:cNvSpPr/>
      </dsp:nvSpPr>
      <dsp:spPr>
        <a:xfrm>
          <a:off x="977093" y="1234974"/>
          <a:ext cx="1397283" cy="1397283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Datos</a:t>
          </a:r>
          <a:endParaRPr lang="es-ES" sz="2100" kern="1200" dirty="0"/>
        </a:p>
      </dsp:txBody>
      <dsp:txXfrm>
        <a:off x="1181720" y="1439601"/>
        <a:ext cx="988029" cy="988029"/>
      </dsp:txXfrm>
    </dsp:sp>
    <dsp:sp modelId="{301D1698-D8F2-47A4-9580-963FEFD3D945}">
      <dsp:nvSpPr>
        <dsp:cNvPr id="0" name=""/>
        <dsp:cNvSpPr/>
      </dsp:nvSpPr>
      <dsp:spPr>
        <a:xfrm rot="19440000">
          <a:off x="2330440" y="1086881"/>
          <a:ext cx="372374" cy="4715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2341108" y="1214029"/>
        <a:ext cx="260662" cy="2829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45EA4-DDDB-4FCE-B1E9-ADE29544EA6D}">
      <dsp:nvSpPr>
        <dsp:cNvPr id="0" name=""/>
        <dsp:cNvSpPr/>
      </dsp:nvSpPr>
      <dsp:spPr>
        <a:xfrm>
          <a:off x="0" y="476216"/>
          <a:ext cx="62738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D5186-43A8-46E3-9959-7EF1D03C53D1}">
      <dsp:nvSpPr>
        <dsp:cNvPr id="0" name=""/>
        <dsp:cNvSpPr/>
      </dsp:nvSpPr>
      <dsp:spPr>
        <a:xfrm>
          <a:off x="300218" y="84099"/>
          <a:ext cx="5973616" cy="6992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995" tIns="0" rIns="16599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/>
            <a:t>SOA</a:t>
          </a:r>
          <a:r>
            <a:rPr lang="es-ES" sz="1800" kern="1200" dirty="0" smtClean="0"/>
            <a:t>  (</a:t>
          </a:r>
          <a:r>
            <a:rPr lang="es-ES" sz="1800" kern="1200" dirty="0" err="1" smtClean="0"/>
            <a:t>Start</a:t>
          </a:r>
          <a:r>
            <a:rPr lang="es-ES" sz="1800" kern="1200" dirty="0" smtClean="0"/>
            <a:t> of </a:t>
          </a:r>
          <a:r>
            <a:rPr lang="es-ES" sz="1800" kern="1200" dirty="0" err="1" smtClean="0"/>
            <a:t>Authority</a:t>
          </a:r>
          <a:r>
            <a:rPr lang="es-ES" sz="1800" kern="1200" dirty="0" smtClean="0"/>
            <a:t> o Inicio de Autoridad.</a:t>
          </a:r>
          <a:endParaRPr lang="es-ES" sz="1800" kern="1200" dirty="0"/>
        </a:p>
      </dsp:txBody>
      <dsp:txXfrm>
        <a:off x="334352" y="118233"/>
        <a:ext cx="5905348" cy="630975"/>
      </dsp:txXfrm>
    </dsp:sp>
    <dsp:sp modelId="{BBD1EB81-55BA-4FB4-ACD3-39C53FF74371}">
      <dsp:nvSpPr>
        <dsp:cNvPr id="0" name=""/>
        <dsp:cNvSpPr/>
      </dsp:nvSpPr>
      <dsp:spPr>
        <a:xfrm>
          <a:off x="0" y="1668549"/>
          <a:ext cx="62738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D3135-EEAE-4EA4-8B47-52B97F8E8BD2}">
      <dsp:nvSpPr>
        <dsp:cNvPr id="0" name=""/>
        <dsp:cNvSpPr/>
      </dsp:nvSpPr>
      <dsp:spPr>
        <a:xfrm>
          <a:off x="298681" y="1057616"/>
          <a:ext cx="5973616" cy="891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995" tIns="0" rIns="16599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Indica la dirección del servidor principal de esa zona y datos relativos a la forma en la que se sincronizan los secundarios con el primario</a:t>
          </a:r>
          <a:endParaRPr lang="es-ES" sz="1800" kern="1200" dirty="0"/>
        </a:p>
      </dsp:txBody>
      <dsp:txXfrm>
        <a:off x="342194" y="1101129"/>
        <a:ext cx="5886590" cy="804346"/>
      </dsp:txXfrm>
    </dsp:sp>
    <dsp:sp modelId="{66F74ED4-0911-4706-9457-8A53C605C4FB}">
      <dsp:nvSpPr>
        <dsp:cNvPr id="0" name=""/>
        <dsp:cNvSpPr/>
      </dsp:nvSpPr>
      <dsp:spPr>
        <a:xfrm>
          <a:off x="0" y="2530389"/>
          <a:ext cx="6273835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77FFF-9A12-4B04-BA22-ADA7B1F49F06}">
      <dsp:nvSpPr>
        <dsp:cNvPr id="0" name=""/>
        <dsp:cNvSpPr/>
      </dsp:nvSpPr>
      <dsp:spPr>
        <a:xfrm>
          <a:off x="313691" y="2249949"/>
          <a:ext cx="4391684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995" tIns="0" rIns="16599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Es algo complejo</a:t>
          </a:r>
          <a:endParaRPr lang="es-ES" sz="1900" kern="1200" dirty="0"/>
        </a:p>
      </dsp:txBody>
      <dsp:txXfrm>
        <a:off x="341071" y="2277329"/>
        <a:ext cx="4336924" cy="5061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6F693-00D7-4022-81A9-936509142FA3}">
      <dsp:nvSpPr>
        <dsp:cNvPr id="0" name=""/>
        <dsp:cNvSpPr/>
      </dsp:nvSpPr>
      <dsp:spPr>
        <a:xfrm>
          <a:off x="1120578" y="2207794"/>
          <a:ext cx="550359" cy="524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5179" y="0"/>
              </a:lnTo>
              <a:lnTo>
                <a:pt x="275179" y="524351"/>
              </a:lnTo>
              <a:lnTo>
                <a:pt x="550359" y="5243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376753" y="2450966"/>
        <a:ext cx="38007" cy="38007"/>
      </dsp:txXfrm>
    </dsp:sp>
    <dsp:sp modelId="{7890765A-040E-4333-9088-A6409A9EC338}">
      <dsp:nvSpPr>
        <dsp:cNvPr id="0" name=""/>
        <dsp:cNvSpPr/>
      </dsp:nvSpPr>
      <dsp:spPr>
        <a:xfrm>
          <a:off x="1120578" y="1683443"/>
          <a:ext cx="550359" cy="524351"/>
        </a:xfrm>
        <a:custGeom>
          <a:avLst/>
          <a:gdLst/>
          <a:ahLst/>
          <a:cxnLst/>
          <a:rect l="0" t="0" r="0" b="0"/>
          <a:pathLst>
            <a:path>
              <a:moveTo>
                <a:pt x="0" y="524351"/>
              </a:moveTo>
              <a:lnTo>
                <a:pt x="275179" y="524351"/>
              </a:lnTo>
              <a:lnTo>
                <a:pt x="275179" y="0"/>
              </a:lnTo>
              <a:lnTo>
                <a:pt x="55035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376753" y="1926614"/>
        <a:ext cx="38007" cy="38007"/>
      </dsp:txXfrm>
    </dsp:sp>
    <dsp:sp modelId="{21C7FA8D-7356-4684-87A3-AB8F0DAF4385}">
      <dsp:nvSpPr>
        <dsp:cNvPr id="0" name=""/>
        <dsp:cNvSpPr/>
      </dsp:nvSpPr>
      <dsp:spPr>
        <a:xfrm rot="16200000">
          <a:off x="-1506697" y="1788313"/>
          <a:ext cx="4415589" cy="838961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err="1" smtClean="0"/>
            <a:t>DNS</a:t>
          </a:r>
          <a:r>
            <a:rPr lang="pt-BR" sz="2800" kern="1200" dirty="0" smtClean="0"/>
            <a:t> </a:t>
          </a:r>
          <a:r>
            <a:rPr lang="pt-BR" sz="2800" kern="1200" dirty="0" err="1" smtClean="0"/>
            <a:t>dinámico</a:t>
          </a:r>
          <a:r>
            <a:rPr lang="pt-BR" sz="2800" kern="1200" dirty="0" smtClean="0"/>
            <a:t> para administradores de zona</a:t>
          </a:r>
          <a:endParaRPr lang="es-ES" sz="2800" kern="1200" dirty="0"/>
        </a:p>
      </dsp:txBody>
      <dsp:txXfrm>
        <a:off x="-1506697" y="1788313"/>
        <a:ext cx="4415589" cy="838961"/>
      </dsp:txXfrm>
    </dsp:sp>
    <dsp:sp modelId="{FDD46BBE-1EA5-4627-B6A7-F6481C27050B}">
      <dsp:nvSpPr>
        <dsp:cNvPr id="0" name=""/>
        <dsp:cNvSpPr/>
      </dsp:nvSpPr>
      <dsp:spPr>
        <a:xfrm>
          <a:off x="1670937" y="1263962"/>
          <a:ext cx="2751795" cy="83896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Configurar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el cliente DNS</a:t>
          </a:r>
          <a:endParaRPr lang="es-ES" sz="2000" kern="1200" dirty="0"/>
        </a:p>
      </dsp:txBody>
      <dsp:txXfrm>
        <a:off x="1670937" y="1263962"/>
        <a:ext cx="2751795" cy="838961"/>
      </dsp:txXfrm>
    </dsp:sp>
    <dsp:sp modelId="{4C8BDE37-F954-4B97-A658-DDC3B46E1C30}">
      <dsp:nvSpPr>
        <dsp:cNvPr id="0" name=""/>
        <dsp:cNvSpPr/>
      </dsp:nvSpPr>
      <dsp:spPr>
        <a:xfrm>
          <a:off x="1670937" y="2312664"/>
          <a:ext cx="2751795" cy="83896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Configurar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el servidor DNS</a:t>
          </a:r>
          <a:endParaRPr lang="es-ES" sz="2000" kern="1200" dirty="0"/>
        </a:p>
      </dsp:txBody>
      <dsp:txXfrm>
        <a:off x="1670937" y="2312664"/>
        <a:ext cx="2751795" cy="83896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38BC0-B899-4B96-B5F4-C73A0C2625C1}">
      <dsp:nvSpPr>
        <dsp:cNvPr id="0" name=""/>
        <dsp:cNvSpPr/>
      </dsp:nvSpPr>
      <dsp:spPr>
        <a:xfrm>
          <a:off x="1352696" y="2129589"/>
          <a:ext cx="494771" cy="505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7385" y="0"/>
              </a:lnTo>
              <a:lnTo>
                <a:pt x="247385" y="505777"/>
              </a:lnTo>
              <a:lnTo>
                <a:pt x="494771" y="5057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582393" y="2364789"/>
        <a:ext cx="35376" cy="35376"/>
      </dsp:txXfrm>
    </dsp:sp>
    <dsp:sp modelId="{7890765A-040E-4333-9088-A6409A9EC338}">
      <dsp:nvSpPr>
        <dsp:cNvPr id="0" name=""/>
        <dsp:cNvSpPr/>
      </dsp:nvSpPr>
      <dsp:spPr>
        <a:xfrm>
          <a:off x="1352696" y="1623811"/>
          <a:ext cx="494771" cy="505777"/>
        </a:xfrm>
        <a:custGeom>
          <a:avLst/>
          <a:gdLst/>
          <a:ahLst/>
          <a:cxnLst/>
          <a:rect l="0" t="0" r="0" b="0"/>
          <a:pathLst>
            <a:path>
              <a:moveTo>
                <a:pt x="0" y="505777"/>
              </a:moveTo>
              <a:lnTo>
                <a:pt x="247385" y="505777"/>
              </a:lnTo>
              <a:lnTo>
                <a:pt x="247385" y="0"/>
              </a:lnTo>
              <a:lnTo>
                <a:pt x="49477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582393" y="1859011"/>
        <a:ext cx="35376" cy="35376"/>
      </dsp:txXfrm>
    </dsp:sp>
    <dsp:sp modelId="{21C7FA8D-7356-4684-87A3-AB8F0DAF4385}">
      <dsp:nvSpPr>
        <dsp:cNvPr id="0" name=""/>
        <dsp:cNvSpPr/>
      </dsp:nvSpPr>
      <dsp:spPr>
        <a:xfrm rot="16200000">
          <a:off x="-1181514" y="1724967"/>
          <a:ext cx="4259178" cy="80924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DNS dinámico para usuarios</a:t>
          </a:r>
          <a:endParaRPr lang="es-ES" sz="2900" kern="1200" dirty="0"/>
        </a:p>
      </dsp:txBody>
      <dsp:txXfrm>
        <a:off x="-1181514" y="1724967"/>
        <a:ext cx="4259178" cy="809243"/>
      </dsp:txXfrm>
    </dsp:sp>
    <dsp:sp modelId="{FDD46BBE-1EA5-4627-B6A7-F6481C27050B}">
      <dsp:nvSpPr>
        <dsp:cNvPr id="0" name=""/>
        <dsp:cNvSpPr/>
      </dsp:nvSpPr>
      <dsp:spPr>
        <a:xfrm>
          <a:off x="1847468" y="1219189"/>
          <a:ext cx="2654319" cy="80924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Usando un dominio de tercer nivel</a:t>
          </a:r>
          <a:endParaRPr lang="es-ES" sz="2000" kern="1200" dirty="0"/>
        </a:p>
      </dsp:txBody>
      <dsp:txXfrm>
        <a:off x="1847468" y="1219189"/>
        <a:ext cx="2654319" cy="809243"/>
      </dsp:txXfrm>
    </dsp:sp>
    <dsp:sp modelId="{0F6D8497-1C20-4BCD-8780-C499124F6CE7}">
      <dsp:nvSpPr>
        <dsp:cNvPr id="0" name=""/>
        <dsp:cNvSpPr/>
      </dsp:nvSpPr>
      <dsp:spPr>
        <a:xfrm>
          <a:off x="1847468" y="2230744"/>
          <a:ext cx="2654319" cy="809243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Usando nuestro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propio dominio</a:t>
          </a:r>
          <a:endParaRPr lang="es-ES" sz="2000" kern="1200" dirty="0"/>
        </a:p>
      </dsp:txBody>
      <dsp:txXfrm>
        <a:off x="1847468" y="2230744"/>
        <a:ext cx="2654319" cy="80924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B443C-179D-4FFF-8D8D-AA36AE28EC06}">
      <dsp:nvSpPr>
        <dsp:cNvPr id="0" name=""/>
        <dsp:cNvSpPr/>
      </dsp:nvSpPr>
      <dsp:spPr>
        <a:xfrm>
          <a:off x="1033398" y="182093"/>
          <a:ext cx="3778299" cy="3778599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Basta con </a:t>
          </a:r>
          <a:r>
            <a:rPr lang="es-ES" sz="2200" b="1" kern="1200" dirty="0" smtClean="0"/>
            <a:t>hacer clic </a:t>
          </a:r>
          <a:r>
            <a:rPr lang="es-ES" sz="2200" kern="1200" dirty="0" smtClean="0"/>
            <a:t>con el botón derecho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del ratón en la opción «</a:t>
          </a:r>
          <a:r>
            <a:rPr lang="es-ES" sz="2200" b="1" kern="1200" dirty="0" smtClean="0"/>
            <a:t>Zonas de búsqueda inversa</a:t>
          </a:r>
          <a:r>
            <a:rPr lang="es-ES" sz="2200" kern="1200" dirty="0" smtClean="0"/>
            <a:t>» que está justo debajo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de las zonas directas</a:t>
          </a:r>
          <a:endParaRPr lang="es-ES" sz="2200" kern="1200" dirty="0"/>
        </a:p>
      </dsp:txBody>
      <dsp:txXfrm>
        <a:off x="1586717" y="735456"/>
        <a:ext cx="2671661" cy="2671873"/>
      </dsp:txXfrm>
    </dsp:sp>
    <dsp:sp modelId="{BF89EE17-48C2-4775-B979-55A85235E763}">
      <dsp:nvSpPr>
        <dsp:cNvPr id="0" name=""/>
        <dsp:cNvSpPr/>
      </dsp:nvSpPr>
      <dsp:spPr>
        <a:xfrm>
          <a:off x="3129309" y="0"/>
          <a:ext cx="420483" cy="420236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1C820-7A4D-4BF6-8ED8-048F62773A89}">
      <dsp:nvSpPr>
        <dsp:cNvPr id="0" name=""/>
        <dsp:cNvSpPr/>
      </dsp:nvSpPr>
      <dsp:spPr>
        <a:xfrm>
          <a:off x="2134337" y="3670009"/>
          <a:ext cx="304548" cy="30458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E2ADF-F798-4B12-AA26-CFD872C8E88B}">
      <dsp:nvSpPr>
        <dsp:cNvPr id="0" name=""/>
        <dsp:cNvSpPr/>
      </dsp:nvSpPr>
      <dsp:spPr>
        <a:xfrm>
          <a:off x="4994666" y="1705666"/>
          <a:ext cx="304548" cy="30458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B38C2-0DBB-4BB1-9D35-97BCAFBA0C96}">
      <dsp:nvSpPr>
        <dsp:cNvPr id="0" name=""/>
        <dsp:cNvSpPr/>
      </dsp:nvSpPr>
      <dsp:spPr>
        <a:xfrm>
          <a:off x="3538979" y="3994015"/>
          <a:ext cx="420483" cy="420236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5E1C5-0344-4A6C-A0BA-9FC3F0D5B411}">
      <dsp:nvSpPr>
        <dsp:cNvPr id="0" name=""/>
        <dsp:cNvSpPr/>
      </dsp:nvSpPr>
      <dsp:spPr>
        <a:xfrm>
          <a:off x="2220424" y="597248"/>
          <a:ext cx="304548" cy="304583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D8629-1E4D-495E-8427-BB5A532E5CF6}">
      <dsp:nvSpPr>
        <dsp:cNvPr id="0" name=""/>
        <dsp:cNvSpPr/>
      </dsp:nvSpPr>
      <dsp:spPr>
        <a:xfrm>
          <a:off x="1261357" y="2339553"/>
          <a:ext cx="304548" cy="304583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05186-1542-4E09-A235-45A6B2B522C2}">
      <dsp:nvSpPr>
        <dsp:cNvPr id="0" name=""/>
        <dsp:cNvSpPr/>
      </dsp:nvSpPr>
      <dsp:spPr>
        <a:xfrm>
          <a:off x="1700073" y="235531"/>
          <a:ext cx="2164913" cy="17591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Ficheros más importantes</a:t>
          </a:r>
          <a:endParaRPr lang="es-ES" sz="2400" kern="1200" dirty="0"/>
        </a:p>
      </dsp:txBody>
      <dsp:txXfrm>
        <a:off x="1751597" y="287055"/>
        <a:ext cx="2061865" cy="1656100"/>
      </dsp:txXfrm>
    </dsp:sp>
    <dsp:sp modelId="{B4A8D484-96F7-42C3-ABA3-976BA109718C}">
      <dsp:nvSpPr>
        <dsp:cNvPr id="0" name=""/>
        <dsp:cNvSpPr/>
      </dsp:nvSpPr>
      <dsp:spPr>
        <a:xfrm>
          <a:off x="1916564" y="1994679"/>
          <a:ext cx="192813" cy="587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7186"/>
              </a:lnTo>
              <a:lnTo>
                <a:pt x="192813" y="5871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61095-78AC-415A-BFD9-B26A0B64DCB0}">
      <dsp:nvSpPr>
        <dsp:cNvPr id="0" name=""/>
        <dsp:cNvSpPr/>
      </dsp:nvSpPr>
      <dsp:spPr>
        <a:xfrm>
          <a:off x="2109378" y="2201010"/>
          <a:ext cx="1804886" cy="761711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Ficheros </a:t>
          </a:r>
          <a:r>
            <a:rPr lang="es-ES" sz="2400" kern="1200" dirty="0" err="1" smtClean="0"/>
            <a:t>db</a:t>
          </a:r>
          <a:endParaRPr lang="es-ES" sz="2400" kern="1200" dirty="0"/>
        </a:p>
      </dsp:txBody>
      <dsp:txXfrm>
        <a:off x="2131688" y="2223320"/>
        <a:ext cx="1760266" cy="717091"/>
      </dsp:txXfrm>
    </dsp:sp>
    <dsp:sp modelId="{0F2F6286-15B6-4529-AF9E-1618646535D2}">
      <dsp:nvSpPr>
        <dsp:cNvPr id="0" name=""/>
        <dsp:cNvSpPr/>
      </dsp:nvSpPr>
      <dsp:spPr>
        <a:xfrm>
          <a:off x="1916564" y="1994679"/>
          <a:ext cx="192813" cy="1737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7537"/>
              </a:lnTo>
              <a:lnTo>
                <a:pt x="192813" y="17375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DAEEF-DCE0-4A69-BEA7-BDBDA706E6A7}">
      <dsp:nvSpPr>
        <dsp:cNvPr id="0" name=""/>
        <dsp:cNvSpPr/>
      </dsp:nvSpPr>
      <dsp:spPr>
        <a:xfrm>
          <a:off x="2109378" y="3402508"/>
          <a:ext cx="2310226" cy="659416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Ficheros </a:t>
          </a:r>
          <a:r>
            <a:rPr lang="es-ES" sz="2400" kern="1200" dirty="0" err="1" smtClean="0"/>
            <a:t>named</a:t>
          </a:r>
          <a:endParaRPr lang="es-ES" sz="2400" kern="1200" dirty="0"/>
        </a:p>
      </dsp:txBody>
      <dsp:txXfrm>
        <a:off x="2128692" y="3421822"/>
        <a:ext cx="2271598" cy="62078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605186-1542-4E09-A235-45A6B2B522C2}">
      <dsp:nvSpPr>
        <dsp:cNvPr id="0" name=""/>
        <dsp:cNvSpPr/>
      </dsp:nvSpPr>
      <dsp:spPr>
        <a:xfrm>
          <a:off x="1542785" y="158615"/>
          <a:ext cx="2953572" cy="1040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En el fichero de la zona destacan:</a:t>
          </a:r>
          <a:endParaRPr lang="es-ES" sz="2400" kern="1200" dirty="0"/>
        </a:p>
      </dsp:txBody>
      <dsp:txXfrm>
        <a:off x="1573251" y="189081"/>
        <a:ext cx="2892640" cy="979270"/>
      </dsp:txXfrm>
    </dsp:sp>
    <dsp:sp modelId="{0F2F6286-15B6-4529-AF9E-1618646535D2}">
      <dsp:nvSpPr>
        <dsp:cNvPr id="0" name=""/>
        <dsp:cNvSpPr/>
      </dsp:nvSpPr>
      <dsp:spPr>
        <a:xfrm>
          <a:off x="1838142" y="1198817"/>
          <a:ext cx="323785" cy="443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307"/>
              </a:lnTo>
              <a:lnTo>
                <a:pt x="323785" y="44330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DAEEF-DCE0-4A69-BEA7-BDBDA706E6A7}">
      <dsp:nvSpPr>
        <dsp:cNvPr id="0" name=""/>
        <dsp:cNvSpPr/>
      </dsp:nvSpPr>
      <dsp:spPr>
        <a:xfrm>
          <a:off x="2161928" y="1385220"/>
          <a:ext cx="1800100" cy="513809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$</a:t>
          </a:r>
          <a:r>
            <a:rPr lang="es-ES" sz="2000" kern="1200" dirty="0" err="1" smtClean="0"/>
            <a:t>TTL</a:t>
          </a:r>
          <a:endParaRPr lang="es-ES" sz="2000" kern="1200" dirty="0"/>
        </a:p>
      </dsp:txBody>
      <dsp:txXfrm>
        <a:off x="2176977" y="1400269"/>
        <a:ext cx="1770002" cy="483711"/>
      </dsp:txXfrm>
    </dsp:sp>
    <dsp:sp modelId="{7EA2DB67-5C04-4F9C-81AE-222FA1C2BA1D}">
      <dsp:nvSpPr>
        <dsp:cNvPr id="0" name=""/>
        <dsp:cNvSpPr/>
      </dsp:nvSpPr>
      <dsp:spPr>
        <a:xfrm>
          <a:off x="1838142" y="1198817"/>
          <a:ext cx="323785" cy="1299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9793"/>
              </a:lnTo>
              <a:lnTo>
                <a:pt x="323785" y="12997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8EE68-6B1A-4735-A87B-990E326590AA}">
      <dsp:nvSpPr>
        <dsp:cNvPr id="0" name=""/>
        <dsp:cNvSpPr/>
      </dsp:nvSpPr>
      <dsp:spPr>
        <a:xfrm>
          <a:off x="2161928" y="2241706"/>
          <a:ext cx="1800100" cy="513809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Carácter</a:t>
          </a:r>
          <a:r>
            <a:rPr lang="es-ES" sz="2400" kern="1200" dirty="0" smtClean="0"/>
            <a:t> @</a:t>
          </a:r>
          <a:endParaRPr lang="es-ES" sz="2400" kern="1200" dirty="0"/>
        </a:p>
      </dsp:txBody>
      <dsp:txXfrm>
        <a:off x="2176977" y="2256755"/>
        <a:ext cx="1770002" cy="483711"/>
      </dsp:txXfrm>
    </dsp:sp>
    <dsp:sp modelId="{C1247FD6-84B4-42C3-AB8A-15EC578EC440}">
      <dsp:nvSpPr>
        <dsp:cNvPr id="0" name=""/>
        <dsp:cNvSpPr/>
      </dsp:nvSpPr>
      <dsp:spPr>
        <a:xfrm>
          <a:off x="1838142" y="1198817"/>
          <a:ext cx="323785" cy="215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279"/>
              </a:lnTo>
              <a:lnTo>
                <a:pt x="323785" y="21562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8B5D7-DE03-41BF-AF35-E38D0D4F0DBF}">
      <dsp:nvSpPr>
        <dsp:cNvPr id="0" name=""/>
        <dsp:cNvSpPr/>
      </dsp:nvSpPr>
      <dsp:spPr>
        <a:xfrm>
          <a:off x="2161928" y="3098192"/>
          <a:ext cx="1800100" cy="513809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SOA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RR</a:t>
          </a:r>
          <a:endParaRPr lang="es-ES" sz="2000" kern="1200" dirty="0"/>
        </a:p>
      </dsp:txBody>
      <dsp:txXfrm>
        <a:off x="2176977" y="3113241"/>
        <a:ext cx="1770002" cy="483711"/>
      </dsp:txXfrm>
    </dsp:sp>
    <dsp:sp modelId="{AB17613D-B372-45BC-87F0-1B911BD64420}">
      <dsp:nvSpPr>
        <dsp:cNvPr id="0" name=""/>
        <dsp:cNvSpPr/>
      </dsp:nvSpPr>
      <dsp:spPr>
        <a:xfrm>
          <a:off x="1838142" y="1198817"/>
          <a:ext cx="323785" cy="3025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5828"/>
              </a:lnTo>
              <a:lnTo>
                <a:pt x="323785" y="30258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BE82E2-677B-47C0-8103-ECD49EC90826}">
      <dsp:nvSpPr>
        <dsp:cNvPr id="0" name=""/>
        <dsp:cNvSpPr/>
      </dsp:nvSpPr>
      <dsp:spPr>
        <a:xfrm>
          <a:off x="2161928" y="3967741"/>
          <a:ext cx="1800100" cy="513809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NS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RR</a:t>
          </a:r>
          <a:endParaRPr lang="es-ES" sz="2000" kern="1200" dirty="0"/>
        </a:p>
      </dsp:txBody>
      <dsp:txXfrm>
        <a:off x="2176977" y="3982790"/>
        <a:ext cx="1770002" cy="483711"/>
      </dsp:txXfrm>
    </dsp:sp>
    <dsp:sp modelId="{4BCB259D-8198-4582-8AB1-1B3169ED2C9D}">
      <dsp:nvSpPr>
        <dsp:cNvPr id="0" name=""/>
        <dsp:cNvSpPr/>
      </dsp:nvSpPr>
      <dsp:spPr>
        <a:xfrm>
          <a:off x="1838142" y="1198817"/>
          <a:ext cx="371902" cy="3871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1593"/>
              </a:lnTo>
              <a:lnTo>
                <a:pt x="371902" y="38715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3DF18-65D9-4121-A58E-56996B6E6D17}">
      <dsp:nvSpPr>
        <dsp:cNvPr id="0" name=""/>
        <dsp:cNvSpPr/>
      </dsp:nvSpPr>
      <dsp:spPr>
        <a:xfrm>
          <a:off x="2210045" y="4813506"/>
          <a:ext cx="1800100" cy="513809"/>
        </a:xfrm>
        <a:prstGeom prst="roundRect">
          <a:avLst>
            <a:gd name="adj" fmla="val 10000"/>
          </a:avLst>
        </a:prstGeom>
        <a:solidFill>
          <a:schemeClr val="accent4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 </a:t>
          </a:r>
          <a:r>
            <a:rPr lang="es-ES" sz="2000" kern="1200" dirty="0" err="1" smtClean="0"/>
            <a:t>RR</a:t>
          </a:r>
          <a:endParaRPr lang="es-ES" sz="2000" kern="1200" dirty="0"/>
        </a:p>
      </dsp:txBody>
      <dsp:txXfrm>
        <a:off x="2225094" y="4828555"/>
        <a:ext cx="1770002" cy="48371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6F5E3-B567-430E-AE44-F6D42DAA2A27}">
      <dsp:nvSpPr>
        <dsp:cNvPr id="0" name=""/>
        <dsp:cNvSpPr/>
      </dsp:nvSpPr>
      <dsp:spPr>
        <a:xfrm>
          <a:off x="576589" y="373322"/>
          <a:ext cx="2873381" cy="1087173"/>
        </a:xfrm>
        <a:prstGeom prst="roundRect">
          <a:avLst>
            <a:gd name="adj" fmla="val 166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Añadir al fichero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«</a:t>
          </a:r>
          <a:r>
            <a:rPr lang="es-ES" sz="2100" kern="1200" dirty="0" err="1" smtClean="0"/>
            <a:t>named.conf.options</a:t>
          </a:r>
          <a:r>
            <a:rPr lang="es-ES" sz="2100" kern="1200" dirty="0" smtClean="0"/>
            <a:t>»:</a:t>
          </a:r>
          <a:endParaRPr lang="es-ES" sz="2100" kern="1200" dirty="0"/>
        </a:p>
      </dsp:txBody>
      <dsp:txXfrm>
        <a:off x="629670" y="426403"/>
        <a:ext cx="2767219" cy="9810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C1C20-0CDE-419F-89DB-963B16D23FB9}">
      <dsp:nvSpPr>
        <dsp:cNvPr id="0" name=""/>
        <dsp:cNvSpPr/>
      </dsp:nvSpPr>
      <dsp:spPr>
        <a:xfrm>
          <a:off x="0" y="255657"/>
          <a:ext cx="8626642" cy="958229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Definición del nombre completo de un ordenador mediante DNS por dos elementos:</a:t>
          </a:r>
          <a:endParaRPr lang="es-ES" sz="2400" kern="1200" dirty="0"/>
        </a:p>
      </dsp:txBody>
      <dsp:txXfrm>
        <a:off x="46777" y="302434"/>
        <a:ext cx="8533088" cy="864675"/>
      </dsp:txXfrm>
    </dsp:sp>
    <dsp:sp modelId="{CDDF98E0-B1A5-44A0-AC4C-6CF69FCB2AE8}">
      <dsp:nvSpPr>
        <dsp:cNvPr id="0" name=""/>
        <dsp:cNvSpPr/>
      </dsp:nvSpPr>
      <dsp:spPr>
        <a:xfrm>
          <a:off x="0" y="1213887"/>
          <a:ext cx="8626642" cy="673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89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>
              <a:solidFill>
                <a:srgbClr val="0070C0"/>
              </a:solidFill>
            </a:rPr>
            <a:t>Nombre del </a:t>
          </a:r>
          <a:r>
            <a:rPr lang="es-ES" sz="2000" b="1" kern="1200" dirty="0" smtClean="0">
              <a:solidFill>
                <a:srgbClr val="0070C0"/>
              </a:solidFill>
            </a:rPr>
            <a:t>ordenador</a:t>
          </a:r>
          <a:r>
            <a:rPr lang="es-ES" sz="2000" kern="1200" dirty="0" smtClean="0">
              <a:solidFill>
                <a:srgbClr val="0070C0"/>
              </a:solidFill>
            </a:rPr>
            <a:t> </a:t>
          </a:r>
          <a:r>
            <a:rPr lang="es-ES" sz="2000" kern="1200" dirty="0" smtClean="0"/>
            <a:t>(ej. «pc-</a:t>
          </a:r>
          <a:r>
            <a:rPr lang="es-ES" sz="2000" kern="1200" dirty="0" err="1" smtClean="0"/>
            <a:t>adela</a:t>
          </a:r>
          <a:r>
            <a:rPr lang="es-ES" sz="2000" kern="1200" dirty="0" smtClean="0"/>
            <a:t>»)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000" kern="1200" dirty="0" smtClean="0">
              <a:solidFill>
                <a:schemeClr val="accent5"/>
              </a:solidFill>
            </a:rPr>
            <a:t>Nombre del </a:t>
          </a:r>
          <a:r>
            <a:rPr lang="es-ES" sz="2000" b="1" kern="1200" dirty="0" smtClean="0">
              <a:solidFill>
                <a:schemeClr val="accent5"/>
              </a:solidFill>
            </a:rPr>
            <a:t>dominio</a:t>
          </a:r>
          <a:r>
            <a:rPr lang="es-ES" sz="2000" kern="1200" dirty="0" smtClean="0">
              <a:solidFill>
                <a:schemeClr val="accent5"/>
              </a:solidFill>
            </a:rPr>
            <a:t> </a:t>
          </a:r>
          <a:r>
            <a:rPr lang="pt-BR" sz="2000" kern="1200" dirty="0" smtClean="0"/>
            <a:t>(</a:t>
          </a:r>
          <a:r>
            <a:rPr lang="pt-BR" sz="2000" kern="1200" dirty="0" err="1" smtClean="0"/>
            <a:t>ej</a:t>
          </a:r>
          <a:r>
            <a:rPr lang="pt-BR" sz="2000" kern="1200" dirty="0" smtClean="0"/>
            <a:t>.«cont.ficticio.es»)</a:t>
          </a:r>
          <a:endParaRPr lang="es-ES" sz="2000" kern="1200" dirty="0"/>
        </a:p>
      </dsp:txBody>
      <dsp:txXfrm>
        <a:off x="0" y="1213887"/>
        <a:ext cx="8626642" cy="673785"/>
      </dsp:txXfrm>
    </dsp:sp>
    <dsp:sp modelId="{F9ED7C37-FFC2-4F66-95D3-5FF04FBE883E}">
      <dsp:nvSpPr>
        <dsp:cNvPr id="0" name=""/>
        <dsp:cNvSpPr/>
      </dsp:nvSpPr>
      <dsp:spPr>
        <a:xfrm>
          <a:off x="0" y="1959860"/>
          <a:ext cx="8626642" cy="958229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FQDN (Fully Qualified Domain Name, Nombre de dominio completamente</a:t>
          </a:r>
          <a:endParaRPr lang="es-ES" sz="2100" kern="1200" dirty="0" smtClean="0"/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cualificado)  = Suma de ambos </a:t>
          </a:r>
          <a:endParaRPr lang="es-ES" sz="2100" kern="1200" dirty="0"/>
        </a:p>
      </dsp:txBody>
      <dsp:txXfrm>
        <a:off x="46777" y="2006637"/>
        <a:ext cx="8533088" cy="864675"/>
      </dsp:txXfrm>
    </dsp:sp>
    <dsp:sp modelId="{28CEB2EE-E62B-4530-9DE3-538428CE787F}">
      <dsp:nvSpPr>
        <dsp:cNvPr id="0" name=""/>
        <dsp:cNvSpPr/>
      </dsp:nvSpPr>
      <dsp:spPr>
        <a:xfrm>
          <a:off x="0" y="2894024"/>
          <a:ext cx="8626642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896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kern="1200" dirty="0" smtClean="0"/>
            <a:t>Ej. «www.rediris.es.», «pc-adela.cont.ficticio.es.»</a:t>
          </a:r>
          <a:endParaRPr lang="es-ES" sz="1600" kern="1200" dirty="0"/>
        </a:p>
      </dsp:txBody>
      <dsp:txXfrm>
        <a:off x="0" y="2894024"/>
        <a:ext cx="8626642" cy="3477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51812-9D4A-4A3C-99BF-EA1541F53FC2}">
      <dsp:nvSpPr>
        <dsp:cNvPr id="0" name=""/>
        <dsp:cNvSpPr/>
      </dsp:nvSpPr>
      <dsp:spPr>
        <a:xfrm>
          <a:off x="1224" y="1352354"/>
          <a:ext cx="2610835" cy="1566501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err="1" smtClean="0"/>
            <a:t>bind</a:t>
          </a:r>
          <a:r>
            <a:rPr lang="es-ES" sz="2000" kern="1200" dirty="0" smtClean="0"/>
            <a:t> genera trazas de su funcionamiento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en el directorio /</a:t>
          </a:r>
          <a:r>
            <a:rPr lang="es-ES" sz="2000" kern="1200" dirty="0" err="1" smtClean="0"/>
            <a:t>var</a:t>
          </a:r>
          <a:r>
            <a:rPr lang="es-ES" sz="2000" kern="1200" dirty="0" smtClean="0"/>
            <a:t>/log</a:t>
          </a:r>
          <a:endParaRPr lang="es-ES" sz="2000" kern="1200" dirty="0"/>
        </a:p>
      </dsp:txBody>
      <dsp:txXfrm>
        <a:off x="47105" y="1398235"/>
        <a:ext cx="2519073" cy="1474739"/>
      </dsp:txXfrm>
    </dsp:sp>
    <dsp:sp modelId="{175DF890-F73D-495D-A1D9-5D8597FD10A2}">
      <dsp:nvSpPr>
        <dsp:cNvPr id="0" name=""/>
        <dsp:cNvSpPr/>
      </dsp:nvSpPr>
      <dsp:spPr>
        <a:xfrm>
          <a:off x="2873142" y="1811861"/>
          <a:ext cx="553497" cy="6474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873142" y="1941358"/>
        <a:ext cx="387448" cy="388493"/>
      </dsp:txXfrm>
    </dsp:sp>
    <dsp:sp modelId="{B73C5C01-83D1-453E-A519-A6662BEF618C}">
      <dsp:nvSpPr>
        <dsp:cNvPr id="0" name=""/>
        <dsp:cNvSpPr/>
      </dsp:nvSpPr>
      <dsp:spPr>
        <a:xfrm>
          <a:off x="3656393" y="1352354"/>
          <a:ext cx="2610835" cy="156650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Debemos buscar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los mensajes de error en los ficheros «</a:t>
          </a:r>
          <a:r>
            <a:rPr lang="es-ES" sz="2000" kern="1200" dirty="0" err="1" smtClean="0"/>
            <a:t>messages</a:t>
          </a:r>
          <a:r>
            <a:rPr lang="es-ES" sz="2000" kern="1200" dirty="0" smtClean="0"/>
            <a:t>» y «</a:t>
          </a:r>
          <a:r>
            <a:rPr lang="es-ES" sz="2000" kern="1200" dirty="0" err="1" smtClean="0"/>
            <a:t>syslog</a:t>
          </a:r>
          <a:r>
            <a:rPr lang="es-ES" sz="2000" kern="1200" dirty="0" smtClean="0"/>
            <a:t>»</a:t>
          </a:r>
          <a:endParaRPr lang="es-ES" sz="2000" kern="1200" dirty="0"/>
        </a:p>
      </dsp:txBody>
      <dsp:txXfrm>
        <a:off x="3702274" y="1398235"/>
        <a:ext cx="2519073" cy="14747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C1C20-0CDE-419F-89DB-963B16D23FB9}">
      <dsp:nvSpPr>
        <dsp:cNvPr id="0" name=""/>
        <dsp:cNvSpPr/>
      </dsp:nvSpPr>
      <dsp:spPr>
        <a:xfrm>
          <a:off x="0" y="0"/>
          <a:ext cx="6027821" cy="103448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Dominio absoluto  </a:t>
          </a:r>
          <a:r>
            <a:rPr lang="es-ES" sz="2400" i="1" kern="1200" dirty="0" smtClean="0"/>
            <a:t>vs.  </a:t>
          </a:r>
          <a:r>
            <a:rPr lang="es-ES" sz="2400" b="1" i="0" kern="1200" dirty="0" smtClean="0"/>
            <a:t>Dominio relativo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i="0" kern="1200" dirty="0" smtClean="0">
              <a:solidFill>
                <a:schemeClr val="accent4">
                  <a:lumMod val="50000"/>
                </a:schemeClr>
              </a:solidFill>
            </a:rPr>
            <a:t>(Llega hasta la raíz)       (No llega hasta la raíz) 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0499" y="50499"/>
        <a:ext cx="5926823" cy="933483"/>
      </dsp:txXfrm>
    </dsp:sp>
    <dsp:sp modelId="{CDDF98E0-B1A5-44A0-AC4C-6CF69FCB2AE8}">
      <dsp:nvSpPr>
        <dsp:cNvPr id="0" name=""/>
        <dsp:cNvSpPr/>
      </dsp:nvSpPr>
      <dsp:spPr>
        <a:xfrm>
          <a:off x="0" y="1034756"/>
          <a:ext cx="6027821" cy="80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383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/>
        </a:p>
      </dsp:txBody>
      <dsp:txXfrm>
        <a:off x="0" y="1034756"/>
        <a:ext cx="6027821" cy="806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0DB65-873A-41A8-9FF3-2FD5C51BA554}">
      <dsp:nvSpPr>
        <dsp:cNvPr id="0" name=""/>
        <dsp:cNvSpPr/>
      </dsp:nvSpPr>
      <dsp:spPr>
        <a:xfrm>
          <a:off x="3526864" y="769059"/>
          <a:ext cx="3457762" cy="3559863"/>
        </a:xfrm>
        <a:prstGeom prst="gear9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La gestión de cada dominio es </a:t>
          </a:r>
          <a:r>
            <a:rPr lang="es-ES" sz="2200" b="1" kern="1200" dirty="0" smtClean="0"/>
            <a:t>independiente</a:t>
          </a:r>
          <a:endParaRPr lang="es-ES" sz="2200" b="1" kern="1200" dirty="0"/>
        </a:p>
      </dsp:txBody>
      <dsp:txXfrm>
        <a:off x="4222028" y="1596156"/>
        <a:ext cx="2067434" cy="1842964"/>
      </dsp:txXfrm>
    </dsp:sp>
    <dsp:sp modelId="{90418AC9-D287-4F71-B8F7-2152DFC6B028}">
      <dsp:nvSpPr>
        <dsp:cNvPr id="0" name=""/>
        <dsp:cNvSpPr/>
      </dsp:nvSpPr>
      <dsp:spPr>
        <a:xfrm>
          <a:off x="439464" y="214122"/>
          <a:ext cx="2770685" cy="3088372"/>
        </a:xfrm>
        <a:prstGeom prst="gear6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Proceso de </a:t>
          </a:r>
          <a:r>
            <a:rPr lang="es-ES" sz="2200" b="1" kern="1200" dirty="0" smtClean="0"/>
            <a:t>delegación</a:t>
          </a:r>
          <a:endParaRPr lang="es-ES" sz="2200" kern="1200" dirty="0"/>
        </a:p>
      </dsp:txBody>
      <dsp:txXfrm>
        <a:off x="1136992" y="962736"/>
        <a:ext cx="1375629" cy="1591144"/>
      </dsp:txXfrm>
    </dsp:sp>
    <dsp:sp modelId="{7162101F-9B12-4EC1-8778-652E5BE2251C}">
      <dsp:nvSpPr>
        <dsp:cNvPr id="0" name=""/>
        <dsp:cNvSpPr/>
      </dsp:nvSpPr>
      <dsp:spPr>
        <a:xfrm>
          <a:off x="3261547" y="-109859"/>
          <a:ext cx="4762088" cy="5118284"/>
        </a:xfrm>
        <a:prstGeom prst="circularArrow">
          <a:avLst>
            <a:gd name="adj1" fmla="val 4878"/>
            <a:gd name="adj2" fmla="val 312630"/>
            <a:gd name="adj3" fmla="val 3200843"/>
            <a:gd name="adj4" fmla="val 1514395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91D96-35C8-4A35-9487-A7FC5F959B91}">
      <dsp:nvSpPr>
        <dsp:cNvPr id="0" name=""/>
        <dsp:cNvSpPr/>
      </dsp:nvSpPr>
      <dsp:spPr>
        <a:xfrm>
          <a:off x="-35359" y="-106661"/>
          <a:ext cx="2573275" cy="25732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BF018-9B2D-4A4D-840D-3A8091ABD035}">
      <dsp:nvSpPr>
        <dsp:cNvPr id="0" name=""/>
        <dsp:cNvSpPr/>
      </dsp:nvSpPr>
      <dsp:spPr>
        <a:xfrm>
          <a:off x="-4172354" y="-640255"/>
          <a:ext cx="4971532" cy="4971532"/>
        </a:xfrm>
        <a:prstGeom prst="blockArc">
          <a:avLst>
            <a:gd name="adj1" fmla="val 18900000"/>
            <a:gd name="adj2" fmla="val 2700000"/>
            <a:gd name="adj3" fmla="val 43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361F5-0FB8-4B4C-8D5C-4CA157505AD5}">
      <dsp:nvSpPr>
        <dsp:cNvPr id="0" name=""/>
        <dsp:cNvSpPr/>
      </dsp:nvSpPr>
      <dsp:spPr>
        <a:xfrm>
          <a:off x="391279" y="383689"/>
          <a:ext cx="7293371" cy="73820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5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    </a:t>
          </a:r>
          <a:r>
            <a:rPr lang="es-ES" sz="1600" b="1" kern="1200" dirty="0" smtClean="0"/>
            <a:t>Dominios genéricos: </a:t>
          </a:r>
          <a:r>
            <a:rPr lang="es-ES" sz="1200" kern="1200" dirty="0" err="1" smtClean="0"/>
            <a:t>gTLD</a:t>
          </a:r>
          <a:r>
            <a:rPr lang="es-ES" sz="1200" kern="1200" dirty="0" smtClean="0"/>
            <a:t> (</a:t>
          </a:r>
          <a:r>
            <a:rPr lang="es-ES" sz="1200" kern="1200" dirty="0" err="1" smtClean="0"/>
            <a:t>Generic</a:t>
          </a:r>
          <a:r>
            <a:rPr lang="es-ES" sz="1200" kern="1200" dirty="0" smtClean="0"/>
            <a:t> Top-</a:t>
          </a:r>
          <a:r>
            <a:rPr lang="es-ES" sz="1200" kern="1200" dirty="0" err="1" smtClean="0"/>
            <a:t>Level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Domain</a:t>
          </a:r>
          <a:r>
            <a:rPr lang="es-ES" sz="1200" kern="1200" dirty="0" smtClean="0"/>
            <a:t>). Tienen tres o más letras.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    Ejemplos: «.</a:t>
          </a:r>
          <a:r>
            <a:rPr lang="es-ES" sz="1200" kern="1200" dirty="0" err="1" smtClean="0"/>
            <a:t>com</a:t>
          </a:r>
          <a:r>
            <a:rPr lang="es-ES" sz="1200" kern="1200" dirty="0" smtClean="0"/>
            <a:t>», «.</a:t>
          </a:r>
          <a:r>
            <a:rPr lang="es-ES" sz="1200" kern="1200" dirty="0" err="1" smtClean="0"/>
            <a:t>org</a:t>
          </a:r>
          <a:r>
            <a:rPr lang="es-ES" sz="1200" kern="1200" dirty="0" smtClean="0"/>
            <a:t>», «.info», «.</a:t>
          </a:r>
          <a:r>
            <a:rPr lang="es-ES" sz="1200" kern="1200" dirty="0" err="1" smtClean="0"/>
            <a:t>name</a:t>
          </a:r>
          <a:r>
            <a:rPr lang="es-ES" sz="1200" kern="1200" dirty="0" smtClean="0"/>
            <a:t>»…</a:t>
          </a:r>
          <a:endParaRPr lang="es-ES" sz="1200" kern="1200" dirty="0"/>
        </a:p>
      </dsp:txBody>
      <dsp:txXfrm>
        <a:off x="391279" y="383689"/>
        <a:ext cx="7293371" cy="738204"/>
      </dsp:txXfrm>
    </dsp:sp>
    <dsp:sp modelId="{00C17D5B-FDAE-4D29-A0E0-3C47B09517C6}">
      <dsp:nvSpPr>
        <dsp:cNvPr id="0" name=""/>
        <dsp:cNvSpPr/>
      </dsp:nvSpPr>
      <dsp:spPr>
        <a:xfrm>
          <a:off x="81154" y="257780"/>
          <a:ext cx="922755" cy="922755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23C33-7235-4DB8-8D4B-1484F5FEA030}">
      <dsp:nvSpPr>
        <dsp:cNvPr id="0" name=""/>
        <dsp:cNvSpPr/>
      </dsp:nvSpPr>
      <dsp:spPr>
        <a:xfrm>
          <a:off x="782291" y="1476408"/>
          <a:ext cx="7025033" cy="738204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5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Dominios geográficos: </a:t>
          </a:r>
          <a:r>
            <a:rPr lang="es-ES" sz="1200" kern="1200" dirty="0" err="1" smtClean="0"/>
            <a:t>ccTLD</a:t>
          </a:r>
          <a:r>
            <a:rPr lang="es-ES" sz="1200" kern="1200" dirty="0" smtClean="0"/>
            <a:t> (Country-</a:t>
          </a:r>
          <a:r>
            <a:rPr lang="es-ES" sz="1200" kern="1200" dirty="0" err="1" smtClean="0"/>
            <a:t>Code</a:t>
          </a:r>
          <a:r>
            <a:rPr lang="es-ES" sz="1200" kern="1200" dirty="0" smtClean="0"/>
            <a:t> Top-</a:t>
          </a:r>
          <a:r>
            <a:rPr lang="es-ES" sz="1200" kern="1200" dirty="0" err="1" smtClean="0"/>
            <a:t>Level</a:t>
          </a:r>
          <a:r>
            <a:rPr lang="es-ES" sz="1200" kern="1200" dirty="0" smtClean="0"/>
            <a:t> </a:t>
          </a:r>
          <a:r>
            <a:rPr lang="es-ES" sz="1200" kern="1200" dirty="0" err="1" smtClean="0"/>
            <a:t>Domain</a:t>
          </a:r>
          <a:r>
            <a:rPr lang="es-ES" sz="1200" kern="1200" dirty="0" smtClean="0"/>
            <a:t>). Formados exclusivamente por dos letras y que generalmente hacen referencia a un país.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Ejemplos:  «.es», «.</a:t>
          </a:r>
          <a:r>
            <a:rPr lang="es-ES" sz="1200" kern="1200" dirty="0" err="1" smtClean="0"/>
            <a:t>uk</a:t>
          </a:r>
          <a:r>
            <a:rPr lang="es-ES" sz="1200" kern="1200" dirty="0" smtClean="0"/>
            <a:t>», «.</a:t>
          </a:r>
          <a:r>
            <a:rPr lang="es-ES" sz="1200" kern="1200" dirty="0" err="1" smtClean="0"/>
            <a:t>us</a:t>
          </a:r>
          <a:r>
            <a:rPr lang="es-ES" sz="1200" kern="1200" dirty="0" smtClean="0"/>
            <a:t>», «.</a:t>
          </a:r>
          <a:r>
            <a:rPr lang="es-ES" sz="1200" kern="1200" dirty="0" err="1" smtClean="0"/>
            <a:t>fr</a:t>
          </a:r>
          <a:r>
            <a:rPr lang="es-ES" sz="1200" kern="1200" dirty="0" smtClean="0"/>
            <a:t>», «.</a:t>
          </a:r>
          <a:r>
            <a:rPr lang="es-ES" sz="1200" kern="1200" dirty="0" err="1" smtClean="0"/>
            <a:t>eu</a:t>
          </a:r>
          <a:r>
            <a:rPr lang="es-ES" sz="1200" kern="1200" dirty="0" smtClean="0"/>
            <a:t>»…</a:t>
          </a:r>
          <a:endParaRPr lang="es-ES" sz="1200" kern="1200" dirty="0"/>
        </a:p>
      </dsp:txBody>
      <dsp:txXfrm>
        <a:off x="782291" y="1476408"/>
        <a:ext cx="7025033" cy="738204"/>
      </dsp:txXfrm>
    </dsp:sp>
    <dsp:sp modelId="{FBC602FD-BB4E-4224-9949-0D177C527343}">
      <dsp:nvSpPr>
        <dsp:cNvPr id="0" name=""/>
        <dsp:cNvSpPr/>
      </dsp:nvSpPr>
      <dsp:spPr>
        <a:xfrm>
          <a:off x="320913" y="1384132"/>
          <a:ext cx="922755" cy="922755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53EDC2-ABDB-4C7B-9F11-51FB9F94D390}">
      <dsp:nvSpPr>
        <dsp:cNvPr id="0" name=""/>
        <dsp:cNvSpPr/>
      </dsp:nvSpPr>
      <dsp:spPr>
        <a:xfrm>
          <a:off x="513954" y="2583714"/>
          <a:ext cx="7293371" cy="738204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95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Dominio .arpa: </a:t>
          </a:r>
          <a:r>
            <a:rPr lang="es-ES" sz="1200" kern="1200" dirty="0" smtClean="0"/>
            <a:t>Excepción ,clasificado aparte. Se utiliza para  obtener el nombre de dominio de una determinada dirección IP (resolución inversa).</a:t>
          </a:r>
          <a:endParaRPr lang="es-ES" sz="1200" kern="1200" dirty="0"/>
        </a:p>
      </dsp:txBody>
      <dsp:txXfrm>
        <a:off x="513954" y="2583714"/>
        <a:ext cx="7293371" cy="738204"/>
      </dsp:txXfrm>
    </dsp:sp>
    <dsp:sp modelId="{0917C745-A7E6-4E7A-9D4D-CF1B9E3AC4FB}">
      <dsp:nvSpPr>
        <dsp:cNvPr id="0" name=""/>
        <dsp:cNvSpPr/>
      </dsp:nvSpPr>
      <dsp:spPr>
        <a:xfrm>
          <a:off x="52576" y="2491439"/>
          <a:ext cx="922755" cy="922755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DA299-A09B-443E-9B28-6ACB1AB5E494}">
      <dsp:nvSpPr>
        <dsp:cNvPr id="0" name=""/>
        <dsp:cNvSpPr/>
      </dsp:nvSpPr>
      <dsp:spPr>
        <a:xfrm flipV="1">
          <a:off x="0" y="103758"/>
          <a:ext cx="7964260" cy="1600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 dirty="0"/>
        </a:p>
      </dsp:txBody>
      <dsp:txXfrm rot="10800000">
        <a:off x="0" y="103758"/>
        <a:ext cx="7964260" cy="160020"/>
      </dsp:txXfrm>
    </dsp:sp>
    <dsp:sp modelId="{AF976E35-AD77-4EB3-A0FA-848CD2A380F8}">
      <dsp:nvSpPr>
        <dsp:cNvPr id="0" name=""/>
        <dsp:cNvSpPr/>
      </dsp:nvSpPr>
      <dsp:spPr>
        <a:xfrm>
          <a:off x="0" y="0"/>
          <a:ext cx="2652160" cy="5250538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Dominios reservados: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• .test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• .</a:t>
          </a:r>
          <a:r>
            <a:rPr lang="es-ES" sz="2000" b="1" kern="1200" dirty="0" err="1" smtClean="0"/>
            <a:t>example</a:t>
          </a: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• .</a:t>
          </a:r>
          <a:r>
            <a:rPr lang="es-ES" sz="2000" b="1" kern="1200" dirty="0" err="1" smtClean="0"/>
            <a:t>invalid</a:t>
          </a: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• .</a:t>
          </a:r>
          <a:r>
            <a:rPr lang="es-ES" sz="2000" b="1" kern="1200" dirty="0" err="1" smtClean="0"/>
            <a:t>localhost</a:t>
          </a: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0" y="0"/>
        <a:ext cx="2652160" cy="5250538"/>
      </dsp:txXfrm>
    </dsp:sp>
    <dsp:sp modelId="{4B57752C-B818-431D-B3C1-E91FD41217D1}">
      <dsp:nvSpPr>
        <dsp:cNvPr id="0" name=""/>
        <dsp:cNvSpPr/>
      </dsp:nvSpPr>
      <dsp:spPr>
        <a:xfrm>
          <a:off x="2656049" y="0"/>
          <a:ext cx="2652160" cy="52505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Gestión administrativa del DNS: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• registro de dominios </a:t>
          </a:r>
          <a:r>
            <a:rPr lang="es-ES" sz="2000" b="1" i="1" kern="1200" dirty="0" smtClean="0"/>
            <a:t>(</a:t>
          </a:r>
          <a:r>
            <a:rPr lang="es-ES" sz="2000" b="1" i="1" kern="1200" dirty="0" err="1" smtClean="0"/>
            <a:t>registr</a:t>
          </a:r>
          <a:r>
            <a:rPr lang="es-ES" sz="2000" b="1" kern="1200" dirty="0" err="1" smtClean="0"/>
            <a:t>y</a:t>
          </a:r>
          <a:r>
            <a:rPr lang="es-ES" sz="2000" b="1" i="1" kern="1200" dirty="0" smtClean="0"/>
            <a:t>)</a:t>
          </a:r>
          <a:r>
            <a:rPr lang="es-ES" sz="2000" b="1" kern="1200" dirty="0" smtClean="0"/>
            <a:t>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registrador de dominios </a:t>
          </a:r>
          <a:r>
            <a:rPr lang="es-ES" sz="2000" b="1" i="1" kern="1200" dirty="0" smtClean="0"/>
            <a:t>(registrar).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/>
        </a:p>
      </dsp:txBody>
      <dsp:txXfrm>
        <a:off x="2656049" y="0"/>
        <a:ext cx="2652160" cy="5250538"/>
      </dsp:txXfrm>
    </dsp:sp>
    <dsp:sp modelId="{B5DFFEB5-072A-47F4-AAC3-5861D9DA98C1}">
      <dsp:nvSpPr>
        <dsp:cNvPr id="0" name=""/>
        <dsp:cNvSpPr/>
      </dsp:nvSpPr>
      <dsp:spPr>
        <a:xfrm>
          <a:off x="5285163" y="5"/>
          <a:ext cx="2652160" cy="5250538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Whois: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Base de datos distribuida que nos informa de los datos de un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dominio DNS.</a:t>
          </a:r>
          <a:endParaRPr lang="es-ES" sz="2000" b="1" kern="1200" dirty="0"/>
        </a:p>
      </dsp:txBody>
      <dsp:txXfrm>
        <a:off x="5285163" y="5"/>
        <a:ext cx="2652160" cy="5250538"/>
      </dsp:txXfrm>
    </dsp:sp>
    <dsp:sp modelId="{E68EB19C-96A0-41D2-A240-4D377EC0D0F8}">
      <dsp:nvSpPr>
        <dsp:cNvPr id="0" name=""/>
        <dsp:cNvSpPr/>
      </dsp:nvSpPr>
      <dsp:spPr>
        <a:xfrm>
          <a:off x="0" y="0"/>
          <a:ext cx="7964260" cy="224602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A655C-7B40-454B-9859-1EDB55CA050D}">
      <dsp:nvSpPr>
        <dsp:cNvPr id="0" name=""/>
        <dsp:cNvSpPr/>
      </dsp:nvSpPr>
      <dsp:spPr>
        <a:xfrm>
          <a:off x="1641" y="1816509"/>
          <a:ext cx="3500203" cy="210012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Zona DNS </a:t>
          </a:r>
          <a:r>
            <a:rPr lang="es-ES" sz="2500" i="1" kern="1200" dirty="0" smtClean="0"/>
            <a:t>vs.</a:t>
          </a:r>
          <a:r>
            <a:rPr lang="es-ES" sz="2500" kern="1200" dirty="0" smtClean="0"/>
            <a:t> Dominio DNS</a:t>
          </a:r>
          <a:endParaRPr lang="es-ES" sz="2500" kern="1200" dirty="0"/>
        </a:p>
      </dsp:txBody>
      <dsp:txXfrm>
        <a:off x="63151" y="1878019"/>
        <a:ext cx="3377183" cy="1977102"/>
      </dsp:txXfrm>
    </dsp:sp>
    <dsp:sp modelId="{AD66C619-133D-4D2B-ADCA-4150DB3000F5}">
      <dsp:nvSpPr>
        <dsp:cNvPr id="0" name=""/>
        <dsp:cNvSpPr/>
      </dsp:nvSpPr>
      <dsp:spPr>
        <a:xfrm>
          <a:off x="3808322" y="2418031"/>
          <a:ext cx="742043" cy="868050"/>
        </a:xfrm>
        <a:prstGeom prst="righ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/>
        </a:p>
      </dsp:txBody>
      <dsp:txXfrm>
        <a:off x="3808322" y="2591641"/>
        <a:ext cx="519430" cy="520830"/>
      </dsp:txXfrm>
    </dsp:sp>
    <dsp:sp modelId="{963A5A23-55C5-432B-83EB-77A8D3B6E820}">
      <dsp:nvSpPr>
        <dsp:cNvPr id="0" name=""/>
        <dsp:cNvSpPr/>
      </dsp:nvSpPr>
      <dsp:spPr>
        <a:xfrm>
          <a:off x="4901926" y="1816509"/>
          <a:ext cx="3500203" cy="2100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Cada vez que se delegue un dominio se estará creando una nueva zona separada del dominio padre</a:t>
          </a:r>
          <a:endParaRPr lang="es-ES" sz="2500" kern="1200" dirty="0"/>
        </a:p>
      </dsp:txBody>
      <dsp:txXfrm>
        <a:off x="4963436" y="1878019"/>
        <a:ext cx="3377183" cy="19771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2831E-B6E8-484F-914D-42FCE1255393}">
      <dsp:nvSpPr>
        <dsp:cNvPr id="0" name=""/>
        <dsp:cNvSpPr/>
      </dsp:nvSpPr>
      <dsp:spPr>
        <a:xfrm rot="5400000">
          <a:off x="1029560" y="1814373"/>
          <a:ext cx="1611868" cy="183505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C45E2-CD76-4CEF-97AB-780482FE85A3}">
      <dsp:nvSpPr>
        <dsp:cNvPr id="0" name=""/>
        <dsp:cNvSpPr/>
      </dsp:nvSpPr>
      <dsp:spPr>
        <a:xfrm>
          <a:off x="602506" y="15560"/>
          <a:ext cx="2713437" cy="1899317"/>
        </a:xfrm>
        <a:prstGeom prst="roundRect">
          <a:avLst>
            <a:gd name="adj" fmla="val 1667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El cliente hace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una consulta.</a:t>
          </a:r>
          <a:endParaRPr lang="es-ES" sz="2000" kern="1200" dirty="0"/>
        </a:p>
      </dsp:txBody>
      <dsp:txXfrm>
        <a:off x="695240" y="108294"/>
        <a:ext cx="2527969" cy="1713849"/>
      </dsp:txXfrm>
    </dsp:sp>
    <dsp:sp modelId="{7B9E66FC-CDF5-4F21-A673-2A2261E7E7A0}">
      <dsp:nvSpPr>
        <dsp:cNvPr id="0" name=""/>
        <dsp:cNvSpPr/>
      </dsp:nvSpPr>
      <dsp:spPr>
        <a:xfrm>
          <a:off x="3279854" y="196703"/>
          <a:ext cx="1973495" cy="153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DD5AA7-91B1-4946-8700-72A3CD3C4F9C}">
      <dsp:nvSpPr>
        <dsp:cNvPr id="0" name=""/>
        <dsp:cNvSpPr/>
      </dsp:nvSpPr>
      <dsp:spPr>
        <a:xfrm>
          <a:off x="2816145" y="2149121"/>
          <a:ext cx="2713437" cy="1899317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El servidor recorre todo el árbol DNS hasta encontrar la respuesta</a:t>
          </a:r>
          <a:endParaRPr lang="es-ES" sz="2000" kern="1200" dirty="0"/>
        </a:p>
      </dsp:txBody>
      <dsp:txXfrm>
        <a:off x="2908879" y="2241855"/>
        <a:ext cx="2527969" cy="17138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DA299-A09B-443E-9B28-6ACB1AB5E494}">
      <dsp:nvSpPr>
        <dsp:cNvPr id="0" name=""/>
        <dsp:cNvSpPr/>
      </dsp:nvSpPr>
      <dsp:spPr>
        <a:xfrm flipV="1">
          <a:off x="0" y="95799"/>
          <a:ext cx="7746546" cy="1477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00" kern="1200" dirty="0"/>
        </a:p>
      </dsp:txBody>
      <dsp:txXfrm rot="10800000">
        <a:off x="0" y="95799"/>
        <a:ext cx="7746546" cy="147745"/>
      </dsp:txXfrm>
    </dsp:sp>
    <dsp:sp modelId="{AF976E35-AD77-4EB3-A0FA-848CD2A380F8}">
      <dsp:nvSpPr>
        <dsp:cNvPr id="0" name=""/>
        <dsp:cNvSpPr/>
      </dsp:nvSpPr>
      <dsp:spPr>
        <a:xfrm>
          <a:off x="0" y="0"/>
          <a:ext cx="2579660" cy="484776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Delegación en la zona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 in-</a:t>
          </a:r>
          <a:r>
            <a:rPr lang="es-ES" sz="2800" b="1" kern="1200" dirty="0" err="1" smtClean="0"/>
            <a:t>addr.arpa</a:t>
          </a:r>
          <a:r>
            <a:rPr lang="es-ES" sz="2800" b="1" kern="1200" dirty="0" smtClean="0"/>
            <a:t>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La delegación de las distintas zonas que se van creando en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 in-</a:t>
          </a:r>
          <a:r>
            <a:rPr lang="es-ES" sz="2000" b="1" kern="1200" dirty="0" err="1" smtClean="0"/>
            <a:t>addr.arpa</a:t>
          </a:r>
          <a:r>
            <a:rPr lang="es-ES" sz="2000" b="1" kern="1200" dirty="0" smtClean="0"/>
            <a:t> se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realiza a la entidad que tiene asignada ese conjunto de direcciones IP.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0" y="0"/>
        <a:ext cx="2579660" cy="4847766"/>
      </dsp:txXfrm>
    </dsp:sp>
    <dsp:sp modelId="{B5DFFEB5-072A-47F4-AAC3-5861D9DA98C1}">
      <dsp:nvSpPr>
        <dsp:cNvPr id="0" name=""/>
        <dsp:cNvSpPr/>
      </dsp:nvSpPr>
      <dsp:spPr>
        <a:xfrm>
          <a:off x="2561025" y="4"/>
          <a:ext cx="2579660" cy="484776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Coherencia de la zona directa y la zona inversa: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Pueden existir discrepancias entre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ellas , ya que la zona directa y la zona inversa son totalmente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independientes.</a:t>
          </a:r>
          <a:endParaRPr lang="es-ES" sz="2000" b="1" kern="1200" dirty="0"/>
        </a:p>
      </dsp:txBody>
      <dsp:txXfrm>
        <a:off x="2561025" y="4"/>
        <a:ext cx="2579660" cy="4847766"/>
      </dsp:txXfrm>
    </dsp:sp>
    <dsp:sp modelId="{3CD17830-0FB4-4572-A73B-CDAC3265230F}">
      <dsp:nvSpPr>
        <dsp:cNvPr id="0" name=""/>
        <dsp:cNvSpPr/>
      </dsp:nvSpPr>
      <dsp:spPr>
        <a:xfrm>
          <a:off x="5163103" y="2"/>
          <a:ext cx="2579660" cy="4847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Validez de una respuesta. </a:t>
          </a:r>
          <a:r>
            <a:rPr lang="es-ES" sz="2800" b="1" i="1" kern="1200" dirty="0" err="1" smtClean="0"/>
            <a:t>Caching</a:t>
          </a:r>
          <a:r>
            <a:rPr lang="es-ES" sz="2800" b="1" i="1" kern="1200" dirty="0" smtClean="0"/>
            <a:t>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Las respuestas que se reciben por parte de un servidor DNS son válidas durante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un tiempo que este servidor determina.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i="1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800" b="1" i="1" kern="1200" dirty="0" smtClean="0"/>
        </a:p>
      </dsp:txBody>
      <dsp:txXfrm>
        <a:off x="5163103" y="2"/>
        <a:ext cx="2579660" cy="4847766"/>
      </dsp:txXfrm>
    </dsp:sp>
    <dsp:sp modelId="{E68EB19C-96A0-41D2-A240-4D377EC0D0F8}">
      <dsp:nvSpPr>
        <dsp:cNvPr id="0" name=""/>
        <dsp:cNvSpPr/>
      </dsp:nvSpPr>
      <dsp:spPr>
        <a:xfrm>
          <a:off x="0" y="0"/>
          <a:ext cx="7746546" cy="207373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A1F2C-3F55-4E4D-804B-5FBC3E41F67E}" type="datetimeFigureOut">
              <a:rPr lang="es-ES" smtClean="0"/>
              <a:t>20/07/2015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88749-0D19-445E-944B-CC4C92F6F8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9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8749-0D19-445E-944B-CC4C92F6F86F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11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8749-0D19-445E-944B-CC4C92F6F86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125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8749-0D19-445E-944B-CC4C92F6F86F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8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88749-0D19-445E-944B-CC4C92F6F86F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690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780" y="1183214"/>
            <a:ext cx="4188651" cy="535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4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1 Rectángulo"/>
          <p:cNvSpPr/>
          <p:nvPr userDrawn="1"/>
        </p:nvSpPr>
        <p:spPr>
          <a:xfrm>
            <a:off x="1961205" y="581917"/>
            <a:ext cx="936625" cy="287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s-E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12 Rectángulo"/>
          <p:cNvSpPr/>
          <p:nvPr userDrawn="1"/>
        </p:nvSpPr>
        <p:spPr>
          <a:xfrm>
            <a:off x="2570228" y="555370"/>
            <a:ext cx="6048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Instalación de servicios de resolución de nombres </a:t>
            </a:r>
            <a:endParaRPr lang="es-ES" sz="1800" b="1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706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Rectángulo"/>
          <p:cNvSpPr/>
          <p:nvPr userDrawn="1"/>
        </p:nvSpPr>
        <p:spPr>
          <a:xfrm>
            <a:off x="0" y="-26988"/>
            <a:ext cx="9144000" cy="908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s-ES" sz="1350" dirty="0"/>
          </a:p>
        </p:txBody>
      </p:sp>
      <p:sp>
        <p:nvSpPr>
          <p:cNvPr id="8" name="6 Rectángulo"/>
          <p:cNvSpPr/>
          <p:nvPr userDrawn="1"/>
        </p:nvSpPr>
        <p:spPr>
          <a:xfrm>
            <a:off x="1" y="260350"/>
            <a:ext cx="1916906" cy="6477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s-ES_tradnl" sz="1800" dirty="0"/>
              <a:t>Paraninfo</a:t>
            </a:r>
            <a:endParaRPr lang="es-ES" sz="1800" dirty="0"/>
          </a:p>
        </p:txBody>
      </p:sp>
      <p:sp>
        <p:nvSpPr>
          <p:cNvPr id="9" name="7 Rectángulo"/>
          <p:cNvSpPr/>
          <p:nvPr userDrawn="1"/>
        </p:nvSpPr>
        <p:spPr>
          <a:xfrm>
            <a:off x="1916907" y="580572"/>
            <a:ext cx="7227094" cy="3274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s-ES" sz="105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Marcador de pie de página 4"/>
          <p:cNvSpPr txBox="1">
            <a:spLocks/>
          </p:cNvSpPr>
          <p:nvPr userDrawn="1"/>
        </p:nvSpPr>
        <p:spPr>
          <a:xfrm>
            <a:off x="2945822" y="6329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54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89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93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97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16764" y="2357689"/>
            <a:ext cx="4050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Unidad </a:t>
            </a:r>
            <a:r>
              <a:rPr lang="es-ES" sz="2800" b="1" dirty="0" smtClean="0"/>
              <a:t>2. </a:t>
            </a:r>
          </a:p>
          <a:p>
            <a:r>
              <a:rPr lang="es-ES" sz="2800" b="1" dirty="0" smtClean="0"/>
              <a:t>Instalación </a:t>
            </a:r>
            <a:r>
              <a:rPr lang="es-ES" sz="2800" b="1" dirty="0"/>
              <a:t>de servicios </a:t>
            </a:r>
            <a:endParaRPr lang="es-ES" sz="2800" b="1" dirty="0" smtClean="0"/>
          </a:p>
          <a:p>
            <a:r>
              <a:rPr lang="es-ES" sz="2800" b="1" dirty="0" smtClean="0"/>
              <a:t>de resolución </a:t>
            </a:r>
            <a:r>
              <a:rPr lang="es-ES" sz="2800" b="1" dirty="0"/>
              <a:t>de nombres</a:t>
            </a:r>
          </a:p>
        </p:txBody>
      </p:sp>
    </p:spTree>
    <p:extLst>
      <p:ext uri="{BB962C8B-B14F-4D97-AF65-F5344CB8AC3E}">
        <p14:creationId xmlns:p14="http://schemas.microsoft.com/office/powerpoint/2010/main" val="3595024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51760300"/>
              </p:ext>
            </p:extLst>
          </p:nvPr>
        </p:nvGraphicFramePr>
        <p:xfrm>
          <a:off x="682172" y="1208313"/>
          <a:ext cx="7964260" cy="5250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5172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2183741" y="1256930"/>
            <a:ext cx="4768601" cy="64293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Delegación DNS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19" y="2084091"/>
            <a:ext cx="6308044" cy="40407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20" y="6172539"/>
            <a:ext cx="4914210" cy="2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25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63147945"/>
              </p:ext>
            </p:extLst>
          </p:nvPr>
        </p:nvGraphicFramePr>
        <p:xfrm>
          <a:off x="232229" y="1016001"/>
          <a:ext cx="8403771" cy="5733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36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2198255" y="1155330"/>
            <a:ext cx="4768601" cy="64293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Funcionamiento 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401" y="1904328"/>
            <a:ext cx="6370307" cy="43508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401" y="6255204"/>
            <a:ext cx="3282702" cy="2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6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78" y="943428"/>
            <a:ext cx="7718879" cy="53740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78" y="6317517"/>
            <a:ext cx="5570765" cy="25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17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80821" y="1197052"/>
            <a:ext cx="3616375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</a:t>
            </a:r>
            <a:r>
              <a:rPr lang="es-ES" sz="2400" b="1" dirty="0" smtClean="0">
                <a:solidFill>
                  <a:schemeClr val="bg1"/>
                </a:solidFill>
              </a:rPr>
              <a:t>.5.1. </a:t>
            </a:r>
            <a:r>
              <a:rPr lang="es-ES" sz="2400" b="1" dirty="0">
                <a:solidFill>
                  <a:schemeClr val="bg1"/>
                </a:solidFill>
              </a:rPr>
              <a:t>Consultas</a:t>
            </a:r>
            <a:r>
              <a:rPr lang="es-ES" sz="2400" dirty="0"/>
              <a:t> </a:t>
            </a:r>
            <a:r>
              <a:rPr lang="es-ES" sz="2400" b="1" dirty="0">
                <a:solidFill>
                  <a:schemeClr val="bg1"/>
                </a:solidFill>
              </a:rPr>
              <a:t>recursivas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270119737"/>
              </p:ext>
            </p:extLst>
          </p:nvPr>
        </p:nvGraphicFramePr>
        <p:xfrm>
          <a:off x="1393372" y="199208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0368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941188" y="1197052"/>
            <a:ext cx="3495637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</a:t>
            </a:r>
            <a:r>
              <a:rPr lang="es-ES" sz="2400" b="1" dirty="0" smtClean="0">
                <a:solidFill>
                  <a:schemeClr val="bg1"/>
                </a:solidFill>
              </a:rPr>
              <a:t>.5.2. </a:t>
            </a:r>
            <a:r>
              <a:rPr lang="es-ES" sz="2400" b="1" dirty="0">
                <a:solidFill>
                  <a:schemeClr val="bg1"/>
                </a:solidFill>
              </a:rPr>
              <a:t>Consultas</a:t>
            </a:r>
            <a:r>
              <a:rPr lang="es-ES" sz="2400" dirty="0"/>
              <a:t> </a:t>
            </a:r>
            <a:r>
              <a:rPr lang="es-ES" sz="2400" b="1" dirty="0">
                <a:solidFill>
                  <a:schemeClr val="bg1"/>
                </a:solidFill>
              </a:rPr>
              <a:t>iterativas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1220346" y="2046512"/>
            <a:ext cx="7009508" cy="43760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84119" y="3080378"/>
            <a:ext cx="5609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 smtClean="0">
                <a:solidFill>
                  <a:schemeClr val="bg1"/>
                </a:solidFill>
                <a:latin typeface="ITCFranklinGothicStd-Book"/>
              </a:rPr>
              <a:t>También </a:t>
            </a:r>
            <a:r>
              <a:rPr lang="es-ES" sz="2400" b="1" dirty="0">
                <a:solidFill>
                  <a:schemeClr val="bg1"/>
                </a:solidFill>
                <a:latin typeface="ITCFranklinGothicStd-Book"/>
              </a:rPr>
              <a:t>denominadas </a:t>
            </a:r>
            <a:r>
              <a:rPr lang="es-ES" sz="2400" b="1" dirty="0">
                <a:solidFill>
                  <a:schemeClr val="bg1"/>
                </a:solidFill>
                <a:latin typeface="ITCFranklinGothicStd-Book"/>
              </a:rPr>
              <a:t>«no </a:t>
            </a:r>
            <a:r>
              <a:rPr lang="es-ES" sz="2400" b="1" dirty="0" smtClean="0">
                <a:solidFill>
                  <a:schemeClr val="bg1"/>
                </a:solidFill>
                <a:latin typeface="ITCFranklinGothicStd-Book"/>
              </a:rPr>
              <a:t>recursivas</a:t>
            </a:r>
            <a:r>
              <a:rPr lang="es-ES" sz="2400" b="1" dirty="0" smtClean="0">
                <a:solidFill>
                  <a:schemeClr val="bg1"/>
                </a:solidFill>
              </a:rPr>
              <a:t>».</a:t>
            </a:r>
          </a:p>
          <a:p>
            <a:endParaRPr lang="es-ES" sz="2400" b="1" dirty="0">
              <a:solidFill>
                <a:schemeClr val="bg1"/>
              </a:solidFill>
              <a:latin typeface="ITCFranklinGothicStd-Book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 smtClean="0">
                <a:solidFill>
                  <a:schemeClr val="bg1"/>
                </a:solidFill>
                <a:latin typeface="ITCFranklinGothicStd-Book"/>
              </a:rPr>
              <a:t>El cliente </a:t>
            </a:r>
            <a:r>
              <a:rPr lang="es-ES" sz="2400" b="1" dirty="0">
                <a:solidFill>
                  <a:schemeClr val="bg1"/>
                </a:solidFill>
                <a:latin typeface="ITCFranklinGothicStd-Book"/>
              </a:rPr>
              <a:t>tendrá que seguir las referencias que, en su caso, le dé el servidor.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1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88489" y="1197052"/>
            <a:ext cx="6601039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</a:t>
            </a:r>
            <a:r>
              <a:rPr lang="es-ES" sz="2400" b="1" dirty="0" smtClean="0">
                <a:solidFill>
                  <a:schemeClr val="bg1"/>
                </a:solidFill>
              </a:rPr>
              <a:t>.5.3. </a:t>
            </a:r>
            <a:r>
              <a:rPr lang="es-ES" sz="2400" b="1" dirty="0">
                <a:solidFill>
                  <a:schemeClr val="bg1"/>
                </a:solidFill>
              </a:rPr>
              <a:t>Resolución </a:t>
            </a:r>
            <a:r>
              <a:rPr lang="es-ES" sz="2400" b="1" dirty="0">
                <a:solidFill>
                  <a:schemeClr val="bg1"/>
                </a:solidFill>
              </a:rPr>
              <a:t>de dirección IP a nombre de host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065" y="1658717"/>
            <a:ext cx="5471885" cy="43039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65" y="5962689"/>
            <a:ext cx="2923735" cy="3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79693320"/>
              </p:ext>
            </p:extLst>
          </p:nvPr>
        </p:nvGraphicFramePr>
        <p:xfrm>
          <a:off x="899886" y="1611085"/>
          <a:ext cx="7746546" cy="484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494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2632493" y="1213389"/>
            <a:ext cx="3652193" cy="571870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2.6. </a:t>
            </a:r>
            <a:r>
              <a:rPr lang="es-ES" sz="2800" b="1" i="1" dirty="0" err="1"/>
              <a:t>Resolvers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29" y="2354117"/>
            <a:ext cx="2612571" cy="4200487"/>
          </a:xfrm>
          <a:prstGeom prst="rect">
            <a:avLst/>
          </a:prstGeom>
        </p:spPr>
      </p:pic>
      <p:sp>
        <p:nvSpPr>
          <p:cNvPr id="4" name="Redondear rectángulo de esquina diagonal 3"/>
          <p:cNvSpPr/>
          <p:nvPr/>
        </p:nvSpPr>
        <p:spPr>
          <a:xfrm>
            <a:off x="362858" y="2354117"/>
            <a:ext cx="5921828" cy="3930569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dirty="0" smtClean="0"/>
              <a:t>Son una </a:t>
            </a:r>
            <a:r>
              <a:rPr lang="es-ES" sz="2800" dirty="0"/>
              <a:t>parte del sistema operativo que se encarga de </a:t>
            </a:r>
            <a:r>
              <a:rPr lang="es-ES" sz="2800" dirty="0" smtClean="0"/>
              <a:t>realizar las </a:t>
            </a:r>
            <a:r>
              <a:rPr lang="es-ES" sz="2800" dirty="0"/>
              <a:t>consultas a un servidor DNS, interpretarlas y devolverlas al </a:t>
            </a:r>
            <a:r>
              <a:rPr lang="es-ES" sz="2800" dirty="0" smtClean="0"/>
              <a:t>programa que </a:t>
            </a:r>
            <a:r>
              <a:rPr lang="es-ES" sz="2800" dirty="0"/>
              <a:t>ha efectuado la consulta.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0161640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703823" y="1247923"/>
            <a:ext cx="2715940" cy="844114"/>
          </a:xfrm>
          <a:prstGeom prst="roundRect">
            <a:avLst/>
          </a:prstGeom>
          <a:solidFill>
            <a:schemeClr val="accent1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5485" indent="-65485" algn="ctr">
              <a:defRPr/>
            </a:pPr>
            <a:r>
              <a:rPr lang="es-ES" sz="3200" b="1" dirty="0">
                <a:ln w="6350">
                  <a:noFill/>
                </a:ln>
                <a:solidFill>
                  <a:schemeClr val="bg1"/>
                </a:solidFill>
                <a:latin typeface="Corbel" pitchFamily="34" charset="0"/>
              </a:rPr>
              <a:t>Contenidos</a:t>
            </a:r>
          </a:p>
        </p:txBody>
      </p:sp>
      <p:sp>
        <p:nvSpPr>
          <p:cNvPr id="3" name="6 Rectángulo"/>
          <p:cNvSpPr/>
          <p:nvPr/>
        </p:nvSpPr>
        <p:spPr>
          <a:xfrm>
            <a:off x="565278" y="2302865"/>
            <a:ext cx="7770540" cy="4301177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S" sz="1350" dirty="0">
              <a:solidFill>
                <a:schemeClr val="tx1"/>
              </a:solidFill>
              <a:latin typeface="+mj-lt"/>
              <a:cs typeface="Arabic Typesetting" pitchFamily="66" charset="-78"/>
            </a:endParaRPr>
          </a:p>
          <a:p>
            <a:r>
              <a:rPr lang="es-ES" sz="2000" b="1" dirty="0" smtClean="0"/>
              <a:t>2.1.</a:t>
            </a:r>
            <a:r>
              <a:rPr lang="es-ES" sz="2000" dirty="0" smtClean="0"/>
              <a:t> </a:t>
            </a:r>
            <a:r>
              <a:rPr lang="es-ES" sz="2000" dirty="0"/>
              <a:t>Sistemas de nombres planos y jerárquicos</a:t>
            </a:r>
          </a:p>
          <a:p>
            <a:r>
              <a:rPr lang="es-ES" sz="2000" b="1" dirty="0" smtClean="0"/>
              <a:t>2.2.</a:t>
            </a:r>
            <a:r>
              <a:rPr lang="es-ES" sz="2000" dirty="0" smtClean="0"/>
              <a:t> </a:t>
            </a:r>
            <a:r>
              <a:rPr lang="es-ES" sz="2000" dirty="0"/>
              <a:t>Espacio de nombres de dominio</a:t>
            </a:r>
          </a:p>
          <a:p>
            <a:r>
              <a:rPr lang="es-ES" sz="2000" b="1" dirty="0" smtClean="0"/>
              <a:t>2.3.</a:t>
            </a:r>
            <a:r>
              <a:rPr lang="es-ES" sz="2000" dirty="0" smtClean="0"/>
              <a:t> </a:t>
            </a:r>
            <a:r>
              <a:rPr lang="es-ES" sz="2000" dirty="0"/>
              <a:t>Dominios de primer nivel: genéricos y </a:t>
            </a:r>
            <a:r>
              <a:rPr lang="es-ES" sz="2000" dirty="0" smtClean="0"/>
              <a:t>geográficos</a:t>
            </a:r>
            <a:endParaRPr lang="es-ES" sz="2000" dirty="0"/>
          </a:p>
          <a:p>
            <a:r>
              <a:rPr lang="es-ES" sz="2000" b="1" dirty="0" smtClean="0"/>
              <a:t>2.4.</a:t>
            </a:r>
            <a:r>
              <a:rPr lang="es-ES" sz="2000" dirty="0" smtClean="0"/>
              <a:t> </a:t>
            </a:r>
            <a:r>
              <a:rPr lang="es-ES" sz="2000" dirty="0"/>
              <a:t>Delegación DNS</a:t>
            </a:r>
          </a:p>
          <a:p>
            <a:r>
              <a:rPr lang="es-ES" sz="2000" b="1" dirty="0" smtClean="0"/>
              <a:t>2.5.</a:t>
            </a:r>
            <a:r>
              <a:rPr lang="es-ES" sz="2000" dirty="0" smtClean="0"/>
              <a:t> </a:t>
            </a:r>
            <a:r>
              <a:rPr lang="es-ES" sz="2000" dirty="0"/>
              <a:t>Funcionamiento DNS</a:t>
            </a:r>
          </a:p>
          <a:p>
            <a:r>
              <a:rPr lang="es-ES" sz="2000" b="1" dirty="0" smtClean="0"/>
              <a:t>2.6.</a:t>
            </a:r>
            <a:r>
              <a:rPr lang="es-ES" sz="2000" dirty="0" smtClean="0"/>
              <a:t> </a:t>
            </a:r>
            <a:r>
              <a:rPr lang="es-ES" sz="2000" i="1" dirty="0" err="1"/>
              <a:t>Resolvers</a:t>
            </a:r>
            <a:endParaRPr lang="es-ES" sz="2000" i="1" dirty="0"/>
          </a:p>
          <a:p>
            <a:r>
              <a:rPr lang="es-ES" sz="2000" b="1" dirty="0" smtClean="0"/>
              <a:t>2.7</a:t>
            </a:r>
            <a:r>
              <a:rPr lang="es-ES" sz="2000" dirty="0" smtClean="0"/>
              <a:t>. Servidores </a:t>
            </a:r>
            <a:r>
              <a:rPr lang="es-ES" sz="2000" dirty="0"/>
              <a:t>de nombres: Características y tipos</a:t>
            </a:r>
          </a:p>
          <a:p>
            <a:r>
              <a:rPr lang="es-ES" sz="2000" b="1" dirty="0" smtClean="0"/>
              <a:t>2.8.</a:t>
            </a:r>
            <a:r>
              <a:rPr lang="es-ES" sz="2000" dirty="0" smtClean="0"/>
              <a:t> </a:t>
            </a:r>
            <a:r>
              <a:rPr lang="es-ES" sz="2000" dirty="0"/>
              <a:t>Zonas primarias y secundarias</a:t>
            </a:r>
          </a:p>
          <a:p>
            <a:r>
              <a:rPr lang="es-ES" sz="2000" b="1" dirty="0" smtClean="0"/>
              <a:t>2.9.</a:t>
            </a:r>
            <a:r>
              <a:rPr lang="es-ES" sz="2000" dirty="0" smtClean="0"/>
              <a:t> </a:t>
            </a:r>
            <a:r>
              <a:rPr lang="es-ES" sz="2000" dirty="0"/>
              <a:t>Bases de datos DNS: estructura y tipo de registros</a:t>
            </a:r>
          </a:p>
          <a:p>
            <a:r>
              <a:rPr lang="es-ES" sz="2000" b="1" dirty="0" smtClean="0"/>
              <a:t>2.10.</a:t>
            </a:r>
            <a:r>
              <a:rPr lang="es-ES" sz="2000" dirty="0" smtClean="0"/>
              <a:t> </a:t>
            </a:r>
            <a:r>
              <a:rPr lang="es-ES" sz="2000" dirty="0"/>
              <a:t>DNS dinámico</a:t>
            </a:r>
          </a:p>
          <a:p>
            <a:r>
              <a:rPr lang="es-ES" sz="2000" b="1" dirty="0" smtClean="0"/>
              <a:t>2.11.</a:t>
            </a:r>
            <a:r>
              <a:rPr lang="es-ES" sz="2000" dirty="0" smtClean="0"/>
              <a:t> </a:t>
            </a:r>
            <a:r>
              <a:rPr lang="es-ES" sz="2000" dirty="0"/>
              <a:t>Clientes DNS en sistemas operativos libres y propietarios</a:t>
            </a:r>
          </a:p>
          <a:p>
            <a:r>
              <a:rPr lang="es-ES" sz="2000" b="1" dirty="0" smtClean="0"/>
              <a:t>2.12.</a:t>
            </a:r>
            <a:r>
              <a:rPr lang="es-ES" sz="2000" dirty="0" smtClean="0"/>
              <a:t> </a:t>
            </a:r>
            <a:r>
              <a:rPr lang="es-ES" sz="2000" dirty="0"/>
              <a:t>Servidores DNS en sistemas operativos libres y propietarios</a:t>
            </a:r>
          </a:p>
          <a:p>
            <a:r>
              <a:rPr lang="es-ES" sz="2000" b="1" dirty="0" smtClean="0"/>
              <a:t>2.13.</a:t>
            </a:r>
            <a:r>
              <a:rPr lang="es-ES" sz="2000" dirty="0" smtClean="0"/>
              <a:t> </a:t>
            </a:r>
            <a:r>
              <a:rPr lang="es-ES" sz="2000" dirty="0"/>
              <a:t>Herramientas para consultar a un servidor DNS</a:t>
            </a:r>
            <a:r>
              <a:rPr lang="es-ES" sz="2000" b="1" dirty="0" smtClean="0"/>
              <a:t> </a:t>
            </a:r>
            <a:endParaRPr lang="es-ES" sz="2000" b="1" dirty="0">
              <a:solidFill>
                <a:srgbClr val="FF0000"/>
              </a:solidFill>
              <a:latin typeface="+mj-lt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7806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188686" y="1213389"/>
            <a:ext cx="8839200" cy="455754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Servidores de nombres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características y tipos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63215550"/>
              </p:ext>
            </p:extLst>
          </p:nvPr>
        </p:nvGraphicFramePr>
        <p:xfrm>
          <a:off x="624115" y="2021114"/>
          <a:ext cx="7721599" cy="471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4065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1366186"/>
              </p:ext>
            </p:extLst>
          </p:nvPr>
        </p:nvGraphicFramePr>
        <p:xfrm>
          <a:off x="624115" y="2021114"/>
          <a:ext cx="7721599" cy="4713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01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Rectángulo redondeado"/>
          <p:cNvSpPr/>
          <p:nvPr/>
        </p:nvSpPr>
        <p:spPr>
          <a:xfrm>
            <a:off x="1553028" y="1169846"/>
            <a:ext cx="6415315" cy="571870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 primarias y secundarias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20" y="2243917"/>
            <a:ext cx="7831637" cy="38686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29" y="6112557"/>
            <a:ext cx="3018972" cy="25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6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478972" y="1155332"/>
            <a:ext cx="8316686" cy="49929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2.9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de datos DNS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estructura 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tipo de registros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32442427"/>
              </p:ext>
            </p:extLst>
          </p:nvPr>
        </p:nvGraphicFramePr>
        <p:xfrm>
          <a:off x="1262743" y="1872343"/>
          <a:ext cx="6749143" cy="463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lipse 3"/>
          <p:cNvSpPr/>
          <p:nvPr/>
        </p:nvSpPr>
        <p:spPr>
          <a:xfrm>
            <a:off x="3726543" y="3526972"/>
            <a:ext cx="1821543" cy="169817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Un </a:t>
            </a:r>
            <a:r>
              <a:rPr lang="es-ES" dirty="0" err="1"/>
              <a:t>RR</a:t>
            </a:r>
            <a:r>
              <a:rPr lang="es-ES" dirty="0"/>
              <a:t> está formado </a:t>
            </a:r>
            <a:r>
              <a:rPr lang="es-ES" dirty="0" smtClean="0"/>
              <a:t>por: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913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49477" y="1197052"/>
            <a:ext cx="2879058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2.9.1. Registros </a:t>
            </a:r>
            <a:r>
              <a:rPr lang="es-ES" sz="2400" b="1" dirty="0" err="1">
                <a:solidFill>
                  <a:schemeClr val="bg1"/>
                </a:solidFill>
              </a:rPr>
              <a:t>SOA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790111969"/>
              </p:ext>
            </p:extLst>
          </p:nvPr>
        </p:nvGraphicFramePr>
        <p:xfrm>
          <a:off x="1229374" y="2402201"/>
          <a:ext cx="6273835" cy="306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836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165" y="2110812"/>
            <a:ext cx="6984509" cy="265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14714" y="1197052"/>
            <a:ext cx="2548583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2.9.2. </a:t>
            </a:r>
            <a:r>
              <a:rPr lang="es-ES" sz="2400" b="1" dirty="0">
                <a:solidFill>
                  <a:schemeClr val="bg1"/>
                </a:solidFill>
              </a:rPr>
              <a:t>Registros </a:t>
            </a:r>
            <a:r>
              <a:rPr lang="es-ES" sz="2400" b="1" dirty="0" err="1">
                <a:solidFill>
                  <a:schemeClr val="bg1"/>
                </a:solidFill>
              </a:rPr>
              <a:t>NS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1" y="1986630"/>
            <a:ext cx="6057900" cy="6286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23343" y="2943193"/>
            <a:ext cx="2639954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2.9.3. </a:t>
            </a:r>
            <a:r>
              <a:rPr lang="es-ES" sz="2400" b="1" dirty="0">
                <a:solidFill>
                  <a:schemeClr val="bg1"/>
                </a:solidFill>
              </a:rPr>
              <a:t>R</a:t>
            </a:r>
            <a:r>
              <a:rPr lang="es-ES" sz="2400" b="1" dirty="0" smtClean="0">
                <a:solidFill>
                  <a:schemeClr val="bg1"/>
                </a:solidFill>
              </a:rPr>
              <a:t>egistros </a:t>
            </a:r>
            <a:r>
              <a:rPr lang="es-ES" sz="2400" b="1" dirty="0">
                <a:solidFill>
                  <a:schemeClr val="bg1"/>
                </a:solidFill>
              </a:rPr>
              <a:t>MX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62" y="3732771"/>
            <a:ext cx="6051885" cy="3596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95665" y="4522349"/>
            <a:ext cx="2386679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2.9.4. </a:t>
            </a:r>
            <a:r>
              <a:rPr lang="es-ES" sz="2400" b="1" dirty="0">
                <a:solidFill>
                  <a:schemeClr val="bg1"/>
                </a:solidFill>
              </a:rPr>
              <a:t>R</a:t>
            </a:r>
            <a:r>
              <a:rPr lang="es-ES" sz="2400" b="1" dirty="0">
                <a:solidFill>
                  <a:schemeClr val="bg1"/>
                </a:solidFill>
              </a:rPr>
              <a:t>egistros </a:t>
            </a:r>
            <a:r>
              <a:rPr lang="es-ES" sz="24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252" y="5208843"/>
            <a:ext cx="4893845" cy="4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68463" y="1197052"/>
            <a:ext cx="3241080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2.9.5. </a:t>
            </a:r>
            <a:r>
              <a:rPr lang="es-ES" sz="2400" b="1" dirty="0">
                <a:solidFill>
                  <a:schemeClr val="bg1"/>
                </a:solidFill>
              </a:rPr>
              <a:t>R</a:t>
            </a:r>
            <a:r>
              <a:rPr lang="es-ES" sz="2400" b="1" dirty="0" smtClean="0">
                <a:solidFill>
                  <a:schemeClr val="bg1"/>
                </a:solidFill>
              </a:rPr>
              <a:t>egistros </a:t>
            </a:r>
            <a:r>
              <a:rPr lang="es-ES" sz="2400" b="1" dirty="0" err="1" smtClean="0">
                <a:solidFill>
                  <a:schemeClr val="bg1"/>
                </a:solidFill>
              </a:rPr>
              <a:t>CNAME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43" y="1858689"/>
            <a:ext cx="6465720" cy="4212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44627" y="2536241"/>
            <a:ext cx="2688749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2.9.6. </a:t>
            </a:r>
            <a:r>
              <a:rPr lang="es-ES" sz="2400" b="1" dirty="0">
                <a:solidFill>
                  <a:schemeClr val="bg1"/>
                </a:solidFill>
              </a:rPr>
              <a:t>R</a:t>
            </a:r>
            <a:r>
              <a:rPr lang="es-ES" sz="2400" b="1" dirty="0">
                <a:solidFill>
                  <a:schemeClr val="bg1"/>
                </a:solidFill>
              </a:rPr>
              <a:t>egistros </a:t>
            </a:r>
            <a:r>
              <a:rPr lang="es-ES" sz="2400" b="1" dirty="0" err="1">
                <a:solidFill>
                  <a:schemeClr val="bg1"/>
                </a:solidFill>
              </a:rPr>
              <a:t>PTR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47" y="3284190"/>
            <a:ext cx="5644815" cy="36154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432949" y="4002111"/>
            <a:ext cx="2512098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2.9.7. </a:t>
            </a:r>
            <a:r>
              <a:rPr lang="es-ES" sz="2400" b="1" dirty="0" err="1">
                <a:solidFill>
                  <a:schemeClr val="bg1"/>
                </a:solidFill>
              </a:rPr>
              <a:t>Glue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</a:rPr>
              <a:t>Record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285" y="4463776"/>
            <a:ext cx="3001578" cy="22080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252" y="5054616"/>
            <a:ext cx="4159417" cy="11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2632624" y="1203458"/>
            <a:ext cx="3611765" cy="49929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2.10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67979079"/>
              </p:ext>
            </p:extLst>
          </p:nvPr>
        </p:nvGraphicFramePr>
        <p:xfrm>
          <a:off x="0" y="2021305"/>
          <a:ext cx="4704349" cy="4415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572583768"/>
              </p:ext>
            </p:extLst>
          </p:nvPr>
        </p:nvGraphicFramePr>
        <p:xfrm>
          <a:off x="4375484" y="2057401"/>
          <a:ext cx="5009148" cy="4259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8990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1696455" y="1215490"/>
            <a:ext cx="5642809" cy="914100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2.11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 DNS en sistemas</a:t>
            </a:r>
          </a:p>
          <a:p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operativos libres y propietarios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2" y="2458050"/>
            <a:ext cx="4317332" cy="388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99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369456" y="1285959"/>
            <a:ext cx="8414326" cy="64293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nombres planos y jerárquicos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80068409"/>
              </p:ext>
            </p:extLst>
          </p:nvPr>
        </p:nvGraphicFramePr>
        <p:xfrm>
          <a:off x="-673768" y="625642"/>
          <a:ext cx="8386010" cy="755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721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79337" y="1100799"/>
            <a:ext cx="3515579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2.11.1. </a:t>
            </a:r>
            <a:r>
              <a:rPr lang="es-ES" sz="2400" b="1" dirty="0">
                <a:solidFill>
                  <a:schemeClr val="bg1"/>
                </a:solidFill>
              </a:rPr>
              <a:t>Sistemas Windows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87" y="1562464"/>
            <a:ext cx="6506881" cy="47971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87" y="6359645"/>
            <a:ext cx="4700086" cy="2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59" y="1169613"/>
            <a:ext cx="4699584" cy="50843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937" y="6338135"/>
            <a:ext cx="320040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0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138" y="1149055"/>
            <a:ext cx="4564229" cy="53260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884" y="6475103"/>
            <a:ext cx="3691690" cy="2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6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52" y="944980"/>
            <a:ext cx="7372350" cy="5353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2" y="6382251"/>
            <a:ext cx="39814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3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2033340" y="1361076"/>
            <a:ext cx="5125450" cy="589548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2.12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Linux-Ubuntu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56" y="2245899"/>
            <a:ext cx="6195507" cy="41393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56" y="6385255"/>
            <a:ext cx="25908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41" y="1063904"/>
            <a:ext cx="4924425" cy="51466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841" y="6210551"/>
            <a:ext cx="401955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63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965051"/>
            <a:ext cx="7318851" cy="20883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3053439"/>
            <a:ext cx="3143250" cy="2571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" y="3460158"/>
            <a:ext cx="6607593" cy="28171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12" y="6307830"/>
            <a:ext cx="2724150" cy="23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4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1491917" y="1288886"/>
            <a:ext cx="6051883" cy="961019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2.13</a:t>
            </a:r>
            <a:r>
              <a:rPr lang="es-E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Servidores 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sistemas</a:t>
            </a:r>
          </a:p>
          <a:p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operativos libres y propietarios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948" y="2728912"/>
            <a:ext cx="36766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6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52" y="1097227"/>
            <a:ext cx="7033460" cy="52386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52" y="6444163"/>
            <a:ext cx="489585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3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58579" y="1100799"/>
            <a:ext cx="6957096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>
                <a:solidFill>
                  <a:schemeClr val="bg1"/>
                </a:solidFill>
              </a:rPr>
              <a:t>2.12.1 Servidores </a:t>
            </a:r>
            <a:r>
              <a:rPr lang="es-ES" sz="2400" b="1" dirty="0">
                <a:solidFill>
                  <a:schemeClr val="bg1"/>
                </a:solidFill>
              </a:rPr>
              <a:t>DNS </a:t>
            </a:r>
            <a:r>
              <a:rPr lang="es-ES" sz="2400" b="1" dirty="0">
                <a:solidFill>
                  <a:schemeClr val="bg1"/>
                </a:solidFill>
              </a:rPr>
              <a:t>en Windows 2008 </a:t>
            </a:r>
            <a:r>
              <a:rPr lang="es-ES" sz="2400" b="1" dirty="0">
                <a:solidFill>
                  <a:schemeClr val="bg1"/>
                </a:solidFill>
              </a:rPr>
              <a:t>Server      </a:t>
            </a:r>
            <a:endParaRPr lang="es-ES" sz="24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97" y="1646685"/>
            <a:ext cx="6548859" cy="47773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97" y="6393915"/>
            <a:ext cx="51720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63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1071562"/>
            <a:ext cx="6800850" cy="47148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411" y="5920318"/>
            <a:ext cx="4793582" cy="2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5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14" y="946098"/>
            <a:ext cx="7250029" cy="54281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14" y="6374229"/>
            <a:ext cx="381000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07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926432" y="1227221"/>
            <a:ext cx="7495673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Configurar </a:t>
            </a:r>
            <a:r>
              <a:rPr lang="es-ES" b="1" dirty="0"/>
              <a:t>un servidor principal y su zona correspondiente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0" y="1768643"/>
            <a:ext cx="5798515" cy="4520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0" y="6333394"/>
            <a:ext cx="3109811" cy="2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9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2" y="1034625"/>
            <a:ext cx="4170100" cy="32125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2" y="4390525"/>
            <a:ext cx="4170100" cy="1975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46" y="2719887"/>
            <a:ext cx="4295275" cy="33412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46" y="6147284"/>
            <a:ext cx="3766887" cy="1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5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" y="1016437"/>
            <a:ext cx="4195512" cy="32926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1" y="4309060"/>
            <a:ext cx="3573379" cy="2797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780" y="2662748"/>
            <a:ext cx="4440905" cy="3462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780" y="6232742"/>
            <a:ext cx="3577515" cy="25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6" y="2302815"/>
            <a:ext cx="8686802" cy="26203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6" y="4923179"/>
            <a:ext cx="4403559" cy="25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5254" y="1239252"/>
            <a:ext cx="2165684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Configurar </a:t>
            </a:r>
            <a:r>
              <a:rPr lang="es-ES" b="1" dirty="0" err="1" smtClean="0"/>
              <a:t>SOA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9" y="1756610"/>
            <a:ext cx="3983313" cy="49690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850" y="6516102"/>
            <a:ext cx="29241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5253" y="1239252"/>
            <a:ext cx="2743199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Configurar entradas </a:t>
            </a:r>
            <a:r>
              <a:rPr lang="es-ES" b="1" dirty="0" err="1"/>
              <a:t>NS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1" y="1786154"/>
            <a:ext cx="3805488" cy="47986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909" y="6376685"/>
            <a:ext cx="4705302" cy="2080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17" y="1956192"/>
            <a:ext cx="2516883" cy="412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3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9" y="1246656"/>
            <a:ext cx="4739223" cy="34481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7" y="4694822"/>
            <a:ext cx="4676775" cy="1809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265" y="1246656"/>
            <a:ext cx="3755911" cy="47346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265" y="6065553"/>
            <a:ext cx="2311283" cy="1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25254" y="1239252"/>
            <a:ext cx="2610852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Transferencia de zona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05" y="2121068"/>
            <a:ext cx="5772150" cy="28194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31" y="5041232"/>
            <a:ext cx="41433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7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899610" y="1239252"/>
            <a:ext cx="3657600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Añadir nuevas entradas en la zona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0" y="2406852"/>
            <a:ext cx="4373479" cy="38528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0" y="6259679"/>
            <a:ext cx="2781300" cy="1619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410" y="2014536"/>
            <a:ext cx="4228816" cy="42451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410" y="6259679"/>
            <a:ext cx="3657600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8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1233487"/>
            <a:ext cx="7299232" cy="45657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484" y="6072187"/>
            <a:ext cx="4876800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76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0" y="2257174"/>
            <a:ext cx="8389130" cy="26637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9" y="4920916"/>
            <a:ext cx="25717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9610" y="1239252"/>
            <a:ext cx="3657600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Configuración de la zona inversa</a:t>
            </a:r>
            <a:endParaRPr lang="es-ES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7353632"/>
              </p:ext>
            </p:extLst>
          </p:nvPr>
        </p:nvGraphicFramePr>
        <p:xfrm>
          <a:off x="1287379" y="1997242"/>
          <a:ext cx="6272463" cy="4414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46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8662" y="1239252"/>
            <a:ext cx="4102769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Configuración de </a:t>
            </a:r>
            <a:r>
              <a:rPr lang="es-ES" b="1" dirty="0"/>
              <a:t>un servidor secundario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90" y="2046156"/>
            <a:ext cx="5855618" cy="45068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237" y="6456803"/>
            <a:ext cx="4185110" cy="2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8662" y="1239252"/>
            <a:ext cx="4776538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Configuración de un </a:t>
            </a:r>
            <a:r>
              <a:rPr lang="es-ES" b="1" dirty="0"/>
              <a:t>servidor como reenviador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879" y="1858354"/>
            <a:ext cx="6943505" cy="45634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30" y="6421830"/>
            <a:ext cx="3770302" cy="2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75546" y="1287379"/>
            <a:ext cx="3380875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Arranque y parada del servidor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90" y="2149146"/>
            <a:ext cx="3918786" cy="39686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591" y="6117807"/>
            <a:ext cx="3048252" cy="2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397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94936" y="1100799"/>
            <a:ext cx="4284379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 2.12.2. </a:t>
            </a:r>
            <a:r>
              <a:rPr lang="es-ES" sz="2400" b="1" dirty="0">
                <a:solidFill>
                  <a:schemeClr val="bg1"/>
                </a:solidFill>
              </a:rPr>
              <a:t>Servidores </a:t>
            </a:r>
            <a:r>
              <a:rPr lang="es-ES" sz="2400" b="1" dirty="0">
                <a:solidFill>
                  <a:schemeClr val="bg1"/>
                </a:solidFill>
              </a:rPr>
              <a:t>DNS en Linux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22493" y="1887659"/>
            <a:ext cx="3029260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Instalación del servidor </a:t>
            </a:r>
            <a:r>
              <a:rPr lang="es-ES" b="1" dirty="0" smtClean="0"/>
              <a:t>DNS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090" y="2633959"/>
            <a:ext cx="4568428" cy="4723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128" y="3431495"/>
            <a:ext cx="3163209" cy="30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07239" y="1284947"/>
            <a:ext cx="5356021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Ficheros de </a:t>
            </a:r>
            <a:r>
              <a:rPr lang="es-ES" b="1" dirty="0" smtClean="0"/>
              <a:t>configuración </a:t>
            </a:r>
            <a:r>
              <a:rPr lang="es-ES" b="1" dirty="0"/>
              <a:t>y estructura general de </a:t>
            </a:r>
            <a:r>
              <a:rPr lang="es-ES" b="1" dirty="0" err="1"/>
              <a:t>bind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76" y="2391851"/>
            <a:ext cx="5272044" cy="29020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76" y="5293894"/>
            <a:ext cx="3743325" cy="200025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54674917"/>
              </p:ext>
            </p:extLst>
          </p:nvPr>
        </p:nvGraphicFramePr>
        <p:xfrm>
          <a:off x="4415260" y="21563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97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0146" y="1286081"/>
            <a:ext cx="2697043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Crear una zona primaria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54" y="1892717"/>
            <a:ext cx="6423593" cy="42513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54" y="6186736"/>
            <a:ext cx="2200509" cy="1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82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5" y="1195034"/>
            <a:ext cx="5565610" cy="367775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5" y="4872789"/>
            <a:ext cx="2930369" cy="192506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37344733"/>
              </p:ext>
            </p:extLst>
          </p:nvPr>
        </p:nvGraphicFramePr>
        <p:xfrm>
          <a:off x="4499481" y="1001295"/>
          <a:ext cx="6096000" cy="5327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12305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0146" y="1286081"/>
            <a:ext cx="2697043" cy="42110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Crear una zona secundaria</a:t>
            </a:r>
            <a:endParaRPr lang="es-ES" b="1" dirty="0"/>
          </a:p>
        </p:txBody>
      </p:sp>
      <p:sp>
        <p:nvSpPr>
          <p:cNvPr id="3" name="Rectángulo redondeado 2"/>
          <p:cNvSpPr/>
          <p:nvPr/>
        </p:nvSpPr>
        <p:spPr>
          <a:xfrm>
            <a:off x="378009" y="2298032"/>
            <a:ext cx="8386011" cy="280335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Editar </a:t>
            </a:r>
            <a:r>
              <a:rPr lang="es-ES" dirty="0"/>
              <a:t>el </a:t>
            </a:r>
            <a:r>
              <a:rPr lang="es-ES" dirty="0" smtClean="0"/>
              <a:t>fichero </a:t>
            </a:r>
            <a:r>
              <a:rPr lang="es-ES" dirty="0"/>
              <a:t>«</a:t>
            </a:r>
            <a:r>
              <a:rPr lang="es-ES" dirty="0" err="1" smtClean="0"/>
              <a:t>named.conf.local</a:t>
            </a:r>
            <a:r>
              <a:rPr lang="es-ES" dirty="0"/>
              <a:t>» tal y como se hacía para crear una zona </a:t>
            </a:r>
            <a:r>
              <a:rPr lang="es-ES" dirty="0" smtClean="0"/>
              <a:t>primaria (</a:t>
            </a:r>
            <a:r>
              <a:rPr lang="es-ES" i="1" dirty="0" smtClean="0"/>
              <a:t>véase</a:t>
            </a:r>
            <a:r>
              <a:rPr lang="es-ES" dirty="0" smtClean="0"/>
              <a:t> Figura 2.38). </a:t>
            </a:r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Crear el </a:t>
            </a:r>
            <a:r>
              <a:rPr lang="es-ES" dirty="0"/>
              <a:t>directorio «secundario» y asignar </a:t>
            </a:r>
            <a:r>
              <a:rPr lang="es-ES" dirty="0" smtClean="0"/>
              <a:t>permisos de </a:t>
            </a:r>
            <a:r>
              <a:rPr lang="es-ES" dirty="0"/>
              <a:t>escritura al grupo para que el servidor DNS pueda crear ahí el </a:t>
            </a:r>
            <a:r>
              <a:rPr lang="es-ES" dirty="0" smtClean="0"/>
              <a:t>fichero de </a:t>
            </a:r>
            <a:r>
              <a:rPr lang="es-ES" dirty="0"/>
              <a:t>la zona secundaria. </a:t>
            </a: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 smtClean="0"/>
              <a:t>Los </a:t>
            </a:r>
            <a:r>
              <a:rPr lang="es-ES" dirty="0"/>
              <a:t>permisos se cambian </a:t>
            </a:r>
            <a:r>
              <a:rPr lang="es-ES" dirty="0" smtClean="0"/>
              <a:t>mediante «</a:t>
            </a:r>
            <a:r>
              <a:rPr lang="es-ES" dirty="0" err="1"/>
              <a:t>chmod</a:t>
            </a:r>
            <a:r>
              <a:rPr lang="es-ES" dirty="0" smtClean="0"/>
              <a:t>».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179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369456" y="1285959"/>
            <a:ext cx="8414326" cy="642937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spacio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nombres de dominio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52" y="2117892"/>
            <a:ext cx="6551049" cy="40868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65" y="6350668"/>
            <a:ext cx="2543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8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33198" y="1213890"/>
            <a:ext cx="3549315" cy="43443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Arranque y parada del servidor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62" y="1838947"/>
            <a:ext cx="5914523" cy="11651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41180" y="3194757"/>
            <a:ext cx="4133349" cy="43443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Configuración </a:t>
            </a:r>
            <a:r>
              <a:rPr lang="es-ES" b="1" dirty="0"/>
              <a:t>de opciones adicionales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36" y="3858036"/>
            <a:ext cx="7492666" cy="24534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36" y="6311517"/>
            <a:ext cx="3226469" cy="2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10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88030" y="1310142"/>
            <a:ext cx="4610602" cy="43443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Configurar </a:t>
            </a:r>
            <a:r>
              <a:rPr lang="es-ES" b="1" dirty="0"/>
              <a:t>un servidor </a:t>
            </a:r>
            <a:r>
              <a:rPr lang="es-ES" b="1" dirty="0" smtClean="0"/>
              <a:t>DNS </a:t>
            </a:r>
            <a:r>
              <a:rPr lang="es-ES" b="1" dirty="0"/>
              <a:t>como reenviador</a:t>
            </a:r>
            <a:endParaRPr lang="es-ES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07392347"/>
              </p:ext>
            </p:extLst>
          </p:nvPr>
        </p:nvGraphicFramePr>
        <p:xfrm>
          <a:off x="753978" y="2106863"/>
          <a:ext cx="769218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4793331" y="4372979"/>
            <a:ext cx="4180919" cy="1145507"/>
            <a:chOff x="4541976" y="3393397"/>
            <a:chExt cx="4199304" cy="1145507"/>
          </a:xfrm>
        </p:grpSpPr>
        <p:sp>
          <p:nvSpPr>
            <p:cNvPr id="4" name="Redondear rectángulo de esquina diagonal 3"/>
            <p:cNvSpPr/>
            <p:nvPr/>
          </p:nvSpPr>
          <p:spPr>
            <a:xfrm>
              <a:off x="4542259" y="3393397"/>
              <a:ext cx="4199021" cy="1145507"/>
            </a:xfrm>
            <a:prstGeom prst="round2Diag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1976" y="3555823"/>
              <a:ext cx="4199304" cy="820654"/>
            </a:xfrm>
            <a:prstGeom prst="rect">
              <a:avLst/>
            </a:prstGeom>
          </p:spPr>
        </p:pic>
      </p:grpSp>
      <p:sp>
        <p:nvSpPr>
          <p:cNvPr id="9" name="Flecha doblada hacia arriba 8"/>
          <p:cNvSpPr/>
          <p:nvPr/>
        </p:nvSpPr>
        <p:spPr>
          <a:xfrm flipV="1">
            <a:off x="4414336" y="3341660"/>
            <a:ext cx="757990" cy="709604"/>
          </a:xfrm>
          <a:prstGeom prst="bentUpArrow">
            <a:avLst>
              <a:gd name="adj1" fmla="val 25000"/>
              <a:gd name="adj2" fmla="val 19879"/>
              <a:gd name="adj3" fmla="val 25000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1125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03219" y="1322174"/>
            <a:ext cx="1879433" cy="434435"/>
          </a:xfrm>
          <a:prstGeom prst="rect">
            <a:avLst/>
          </a:prstGeom>
          <a:solidFill>
            <a:srgbClr val="C5A7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Ficheros de log</a:t>
            </a:r>
            <a:endParaRPr lang="es-ES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7392629"/>
              </p:ext>
            </p:extLst>
          </p:nvPr>
        </p:nvGraphicFramePr>
        <p:xfrm>
          <a:off x="1508708" y="1539391"/>
          <a:ext cx="6268453" cy="4271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9415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5 Rectángulo redondeado"/>
          <p:cNvSpPr/>
          <p:nvPr/>
        </p:nvSpPr>
        <p:spPr>
          <a:xfrm>
            <a:off x="1419726" y="1217972"/>
            <a:ext cx="6581274" cy="1188344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2.13.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 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consultar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servidor DNS 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0" y="2611565"/>
            <a:ext cx="6971547" cy="36731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26" y="6284745"/>
            <a:ext cx="28289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63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8" y="1417413"/>
            <a:ext cx="8698073" cy="46307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11" y="6048123"/>
            <a:ext cx="32670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18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32" y="1323474"/>
            <a:ext cx="7732210" cy="4999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32" y="6407318"/>
            <a:ext cx="2200275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1699" y="1197052"/>
            <a:ext cx="8034636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</a:t>
            </a:r>
            <a:r>
              <a:rPr lang="es-ES" sz="2400" b="1" dirty="0" smtClean="0">
                <a:solidFill>
                  <a:schemeClr val="bg1"/>
                </a:solidFill>
              </a:rPr>
              <a:t>.2.1. N</a:t>
            </a:r>
            <a:r>
              <a:rPr lang="es-ES" sz="2400" b="1" dirty="0" smtClean="0">
                <a:solidFill>
                  <a:schemeClr val="bg1"/>
                </a:solidFill>
              </a:rPr>
              <a:t>ombres </a:t>
            </a:r>
            <a:r>
              <a:rPr lang="es-ES" sz="2400" b="1" dirty="0">
                <a:solidFill>
                  <a:schemeClr val="bg1"/>
                </a:solidFill>
              </a:rPr>
              <a:t>de ordenador, de dominio, relativo y absoluto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88451155"/>
              </p:ext>
            </p:extLst>
          </p:nvPr>
        </p:nvGraphicFramePr>
        <p:xfrm>
          <a:off x="288756" y="1887317"/>
          <a:ext cx="8626642" cy="344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92160455"/>
              </p:ext>
            </p:extLst>
          </p:nvPr>
        </p:nvGraphicFramePr>
        <p:xfrm>
          <a:off x="324852" y="5248977"/>
          <a:ext cx="6027821" cy="1115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9082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F9ED7C37-FFC2-4F66-95D3-5FF04FBE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F9ED7C37-FFC2-4F66-95D3-5FF04FBE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F9ED7C37-FFC2-4F66-95D3-5FF04FBE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F9ED7C37-FFC2-4F66-95D3-5FF04FBE8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28CEB2EE-E62B-4530-9DE3-538428CE7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28CEB2EE-E62B-4530-9DE3-538428CE7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28CEB2EE-E62B-4530-9DE3-538428CE7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28CEB2EE-E62B-4530-9DE3-538428CE7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BDBC1C20-0CDE-419F-89DB-963B16D23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CDDF98E0-B1A5-44A0-AC4C-6CF69FCB2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  <p:bldGraphic spid="4" grpId="0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09929" y="1197052"/>
            <a:ext cx="5958170" cy="461665"/>
          </a:xfrm>
          <a:prstGeom prst="rect">
            <a:avLst/>
          </a:prstGeom>
          <a:solidFill>
            <a:srgbClr val="A66BD3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2</a:t>
            </a:r>
            <a:r>
              <a:rPr lang="es-ES" sz="2400" b="1" dirty="0" smtClean="0">
                <a:solidFill>
                  <a:schemeClr val="bg1"/>
                </a:solidFill>
              </a:rPr>
              <a:t>.2.2. </a:t>
            </a:r>
            <a:r>
              <a:rPr lang="es-ES" sz="2400" b="1" dirty="0">
                <a:solidFill>
                  <a:schemeClr val="bg1"/>
                </a:solidFill>
              </a:rPr>
              <a:t>Gestión independiente de los dominios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92333771"/>
              </p:ext>
            </p:extLst>
          </p:nvPr>
        </p:nvGraphicFramePr>
        <p:xfrm>
          <a:off x="458644" y="2054119"/>
          <a:ext cx="7510245" cy="503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788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 redondeado"/>
          <p:cNvSpPr/>
          <p:nvPr/>
        </p:nvSpPr>
        <p:spPr>
          <a:xfrm>
            <a:off x="1735222" y="1249864"/>
            <a:ext cx="5904832" cy="1060199"/>
          </a:xfrm>
          <a:prstGeom prst="roundRect">
            <a:avLst/>
          </a:prstGeom>
          <a:solidFill>
            <a:schemeClr val="accent5"/>
          </a:solidFill>
          <a:ln w="508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</a:t>
            </a: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Dominios de primer nivel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genéricos y </a:t>
            </a:r>
            <a:r>
              <a:rPr lang="es-E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geográficos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64166234"/>
              </p:ext>
            </p:extLst>
          </p:nvPr>
        </p:nvGraphicFramePr>
        <p:xfrm>
          <a:off x="649704" y="2478504"/>
          <a:ext cx="7856621" cy="369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314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1127</Words>
  <Application>Microsoft Office PowerPoint</Application>
  <PresentationFormat>Presentación en pantalla (4:3)</PresentationFormat>
  <Paragraphs>207</Paragraphs>
  <Slides>65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4" baseType="lpstr">
      <vt:lpstr>Arabic Typesetting</vt:lpstr>
      <vt:lpstr>Arial</vt:lpstr>
      <vt:lpstr>Calibri</vt:lpstr>
      <vt:lpstr>Calibri Light</vt:lpstr>
      <vt:lpstr>Corbel</vt:lpstr>
      <vt:lpstr>ITCFranklinGothicStd-Book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Cerviño</dc:creator>
  <cp:lastModifiedBy>Alicia Cerviño</cp:lastModifiedBy>
  <cp:revision>41</cp:revision>
  <dcterms:created xsi:type="dcterms:W3CDTF">2015-07-16T12:43:06Z</dcterms:created>
  <dcterms:modified xsi:type="dcterms:W3CDTF">2015-07-20T13:05:26Z</dcterms:modified>
</cp:coreProperties>
</file>